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  <p:sldMasterId id="2147483675" r:id="rId3"/>
  </p:sldMasterIdLst>
  <p:notesMasterIdLst>
    <p:notesMasterId r:id="rId21"/>
  </p:notesMasterIdLst>
  <p:sldIdLst>
    <p:sldId id="277" r:id="rId4"/>
    <p:sldId id="290" r:id="rId5"/>
    <p:sldId id="283" r:id="rId6"/>
    <p:sldId id="284" r:id="rId7"/>
    <p:sldId id="286" r:id="rId8"/>
    <p:sldId id="287" r:id="rId9"/>
    <p:sldId id="288" r:id="rId10"/>
    <p:sldId id="289" r:id="rId11"/>
    <p:sldId id="293" r:id="rId12"/>
    <p:sldId id="328" r:id="rId13"/>
    <p:sldId id="329" r:id="rId14"/>
    <p:sldId id="340" r:id="rId15"/>
    <p:sldId id="327" r:id="rId16"/>
    <p:sldId id="281" r:id="rId17"/>
    <p:sldId id="326" r:id="rId18"/>
    <p:sldId id="323" r:id="rId19"/>
    <p:sldId id="262" r:id="rId20"/>
  </p:sldIdLst>
  <p:sldSz cx="12192000" cy="6858000"/>
  <p:notesSz cx="6858000" cy="91440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Ntimes new roman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Ntimes new roman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Ntimes new roman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Ntimes new roman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Ntimes new roman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VNtimes new roman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VNtimes new roman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VNtimes new roman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VNtimes new roman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CD7"/>
    <a:srgbClr val="FBF9A5"/>
    <a:srgbClr val="0000CC"/>
    <a:srgbClr val="996633"/>
    <a:srgbClr val="FF0000"/>
    <a:srgbClr val="E9E9B5"/>
    <a:srgbClr val="000066"/>
    <a:srgbClr val="FFFF99"/>
    <a:srgbClr val="FF99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68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92.wmf"/><Relationship Id="rId3" Type="http://schemas.openxmlformats.org/officeDocument/2006/relationships/image" Target="../media/image87.wmf"/><Relationship Id="rId7" Type="http://schemas.openxmlformats.org/officeDocument/2006/relationships/image" Target="../media/image9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6" Type="http://schemas.openxmlformats.org/officeDocument/2006/relationships/image" Target="../media/image90.wmf"/><Relationship Id="rId5" Type="http://schemas.openxmlformats.org/officeDocument/2006/relationships/image" Target="../media/image89.wmf"/><Relationship Id="rId10" Type="http://schemas.openxmlformats.org/officeDocument/2006/relationships/image" Target="../media/image94.wmf"/><Relationship Id="rId4" Type="http://schemas.openxmlformats.org/officeDocument/2006/relationships/image" Target="../media/image88.wmf"/><Relationship Id="rId9" Type="http://schemas.openxmlformats.org/officeDocument/2006/relationships/image" Target="../media/image9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4" Type="http://schemas.openxmlformats.org/officeDocument/2006/relationships/image" Target="../media/image6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4" Type="http://schemas.openxmlformats.org/officeDocument/2006/relationships/image" Target="../media/image6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6" Type="http://schemas.openxmlformats.org/officeDocument/2006/relationships/image" Target="../media/image72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4.wmf"/><Relationship Id="rId1" Type="http://schemas.openxmlformats.org/officeDocument/2006/relationships/image" Target="../media/image7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4" Type="http://schemas.openxmlformats.org/officeDocument/2006/relationships/image" Target="../media/image7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80.wmf"/><Relationship Id="rId1" Type="http://schemas.openxmlformats.org/officeDocument/2006/relationships/image" Target="../media/image7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emf"/><Relationship Id="rId7" Type="http://schemas.openxmlformats.org/officeDocument/2006/relationships/image" Target="../media/image86.e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6" Type="http://schemas.openxmlformats.org/officeDocument/2006/relationships/image" Target="../media/image85.wmf"/><Relationship Id="rId5" Type="http://schemas.openxmlformats.org/officeDocument/2006/relationships/image" Target="../media/image84.wmf"/><Relationship Id="rId4" Type="http://schemas.openxmlformats.org/officeDocument/2006/relationships/image" Target="../media/image8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D1AC86-9ADC-480F-8B14-D19021725497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A0488-6F46-49E9-BECA-76BD42303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032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4A0488-6F46-49E9-BECA-76BD423030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Ntimes new roman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Ntimes new roman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599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GV </a:t>
            </a:r>
            <a:r>
              <a:rPr lang="en-US" dirty="0" err="1"/>
              <a:t>gợi</a:t>
            </a:r>
            <a:r>
              <a:rPr lang="en-US" baseline="0" dirty="0"/>
              <a:t> ý: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a, b?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V(3)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6.400.000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11111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sz="1200" dirty="0">
              <a:solidFill>
                <a:srgbClr val="11111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sz="1200" dirty="0">
              <a:solidFill>
                <a:srgbClr val="11111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D7B6F-E65C-42E7-86A5-0A01C6C9522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7660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D7B6F-E65C-42E7-86A5-0A01C6C9522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0878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png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png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png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665AF35-79A7-4175-BE49-37A76C69FB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94B39D9-1ADC-47A6-B794-603F1846C6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5CDDB8-5608-46EE-99F0-2AD4EDF1CA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FACCB5-F74B-4A93-AC6C-5CF027744C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1572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E06F497-EACC-416F-AABB-72D68CAAE0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54061F-6426-4D94-A465-F15E89E06F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BA95F0-0A46-4560-A3F1-B6B5C5C9A7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C7C56B-37BF-49BE-AFD2-2888A26DD5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5835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727990D-67EC-4EB6-90CE-96DBB3310C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464763B-17DB-478D-A453-CE76E54E54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642CCDA-0C62-435F-9C9B-B661045D96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0837A9-61C9-4F80-B6C7-37FC14827D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8453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7ACCEBE-6AB2-41D7-9E91-496EC79715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497E001-2829-4312-AF12-EE9F5C9FF7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B0576B1-9AA6-4D8A-B285-60A8BD046B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DDCAA6-4FCD-408B-91C8-7C13EF06E2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7479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25D87AB-DF48-4C03-AD06-752365395D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89B139D-3F82-4941-98D4-013A7C21A0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DE46135E-5EA6-436A-BF99-ADED940350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EBC88F-7718-423B-A90F-FCE42E2CB1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8381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E339C8B-DD78-4DCB-856F-A0135D36FE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3B1F873-C9D6-4D10-9B32-C900CAFF92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30A316-24F5-47B3-A7C7-F50E13BB32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B7CC36-0B6C-4DD3-9BFA-EFC4928B3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4255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1625EE3-C2FE-4591-8896-A0D3C82F2F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792C38-F8F4-4CB2-812F-5A5F58CB9C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F11D190-943B-46B8-9431-4CBC63F5B2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7B5F6E-08FD-484F-A4A2-EB8960CF42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5632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B4798A1-901B-4974-932F-3A94C746DF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034BE0-2D43-46FB-8C19-F8144F5621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71D759-EFF5-4264-B73B-A169A7BF64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8535DB-A619-4831-BC25-5FC66C86E1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51441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F6AEAF-8AA5-4958-AA62-CED2682E4D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0A1263-49B7-45E7-826C-BEB75C5106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9519A-4063-469F-B579-667D02835B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F7528B-8F34-4927-B60F-92FC6C6143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62860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DAA3FF2-5649-416C-827E-5989ABE7C2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4236BC6-0987-451A-B1F2-BBEAA93F49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7345537-B7E9-4CF3-8AC1-BD47A59E9A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C79EDB-42CA-4D26-B728-C34AA06E7A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9220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D77BE1F-86FA-4118-B68E-70A4042A59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D3BEA19-2F30-4C17-B9BF-CA75F1FA5C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305B46D-B8B0-4A91-9020-B9FBFB686F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00D227-D5DC-4E02-BC3F-5820BE4B87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7009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318EF1-64CF-462F-9B76-53824532D4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9E636A-AC22-44A8-97D7-1D1957C497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17AAA01-B01F-4221-ACDD-81B9EF3F1A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0A6CA3-751A-42DB-9ED4-1FD3CF35FC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06790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D6B6CBB-1A81-4077-8BB0-6241CA7F5C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ED34664-2C67-414C-AECA-049A809869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5B6744D-AD05-437D-B5C2-F8E8AB36A1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35EDB-EDEB-4533-B003-65F63BC9D8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42542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F1950D-2118-4DAB-A1A3-D70C73A607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4C2384-611F-4117-8306-039A1A0387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2DFA36-6DD7-4A0F-A7DC-740511112F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A38E45-C1E1-4891-A873-DBADD8BC51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97093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1DC663-5918-4BF6-9768-F98F4C60D5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BFF9E5-D084-45EB-99FD-300FBD20AA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3BC6E6-039C-4D67-8C85-7C244828EF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CE851F-CA1C-4C53-A814-09C66A5AC5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55475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A842D0E-2859-47DD-BC0B-0285D2E67C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AADA93B-B195-41DB-8506-4810B823A2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3C38DB1-05A7-4F84-A059-65C29FE1E4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BFD8AB-2199-4565-9733-17523B64DB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93920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180432-A57F-4A03-87AD-EF1D553726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E60DF3-A7EF-4259-95CD-F59EF73F44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156EEC-F249-44A1-81E5-D53CC6D6E4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0A8A3A-7E6B-497A-9FE0-C1926E6C64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35142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3F6C5EC-0016-4106-8CB7-AD800059B8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579E419-A028-4969-93E5-11D5F17D96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8C3200B-6915-4161-B475-3C040EDDAA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40BBA5-A4F0-4935-84E2-5C3F39CCEE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3041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AF03-7270-45C2-A683-C5E353EF01A5}" type="datetime4">
              <a:rPr lang="en-US" smtClean="0"/>
              <a:pPr/>
              <a:t>October 16, 2021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3398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MM.DD.20XX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7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10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3"/>
            <a:ext cx="7434968" cy="5461207"/>
            <a:chOff x="-12715" y="-12715"/>
            <a:chExt cx="7434968" cy="5461207"/>
          </a:xfrm>
        </p:grpSpPr>
        <p:sp>
          <p:nvSpPr>
            <p:cNvPr id="11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2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111450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MM.DD.20XX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7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10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3"/>
            <a:ext cx="7434968" cy="5461207"/>
            <a:chOff x="-12715" y="-12715"/>
            <a:chExt cx="7434968" cy="5461207"/>
          </a:xfrm>
        </p:grpSpPr>
        <p:sp>
          <p:nvSpPr>
            <p:cNvPr id="11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2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7355735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MM.DD.20XX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8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9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11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3"/>
            <a:ext cx="7434968" cy="5461207"/>
            <a:chOff x="-12715" y="-12715"/>
            <a:chExt cx="7434968" cy="5461207"/>
          </a:xfrm>
        </p:grpSpPr>
        <p:sp>
          <p:nvSpPr>
            <p:cNvPr id="12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5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231265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4FFE11-5E97-44A3-9E9B-AD4341E43A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5B486E5-0753-405A-BCED-9321D01034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610483-DCCE-44B1-8F26-3F234D400E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69BA01-6ADE-4849-AC08-79F31387CD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44835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MM.DD.20XX</a:t>
            </a:r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10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1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2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13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3"/>
            <a:ext cx="7434968" cy="5461207"/>
            <a:chOff x="-12715" y="-12715"/>
            <a:chExt cx="7434968" cy="5461207"/>
          </a:xfrm>
        </p:grpSpPr>
        <p:sp>
          <p:nvSpPr>
            <p:cNvPr id="14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5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6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7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1488071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MM.DD.20XX</a:t>
            </a:r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6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7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8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9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3"/>
            <a:ext cx="7434968" cy="5461207"/>
            <a:chOff x="-12715" y="-12715"/>
            <a:chExt cx="7434968" cy="5461207"/>
          </a:xfrm>
        </p:grpSpPr>
        <p:sp>
          <p:nvSpPr>
            <p:cNvPr id="10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2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663570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MM.DD.20XX</a:t>
            </a:r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5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6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7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8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3"/>
            <a:ext cx="7434968" cy="5461207"/>
            <a:chOff x="-12715" y="-12715"/>
            <a:chExt cx="7434968" cy="5461207"/>
          </a:xfrm>
        </p:grpSpPr>
        <p:sp>
          <p:nvSpPr>
            <p:cNvPr id="9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2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898624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October 16,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8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9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1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2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5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4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9" y="-12698"/>
            <a:ext cx="1486047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1897466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October 16,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13" name="Graphic 16">
            <a:extLst>
              <a:ext uri="{FF2B5EF4-FFF2-40B4-BE49-F238E27FC236}">
                <a16:creationId xmlns:a16="http://schemas.microsoft.com/office/drawing/2014/main" id="{A6C11E25-2AF0-4EBF-905C-81BDCFB5E4C8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4" name="Freeform: Shape 6">
              <a:extLst>
                <a:ext uri="{FF2B5EF4-FFF2-40B4-BE49-F238E27FC236}">
                  <a16:creationId xmlns:a16="http://schemas.microsoft.com/office/drawing/2014/main" id="{9D892266-5EB4-4DE9-BB23-F21047C71611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5" name="Freeform: Shape 7">
              <a:extLst>
                <a:ext uri="{FF2B5EF4-FFF2-40B4-BE49-F238E27FC236}">
                  <a16:creationId xmlns:a16="http://schemas.microsoft.com/office/drawing/2014/main" id="{ADD8BBD5-9B7C-4CF3-9606-41DC9C0151B9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8333253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MM.DD.20XX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24818951"/>
      </p:ext>
    </p:extLst>
  </p:cSld>
  <p:clrMapOvr>
    <a:masterClrMapping/>
  </p:clrMapOvr>
  <p:hf hd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MM.DD.20XX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11447214"/>
      </p:ext>
    </p:extLst>
  </p:cSld>
  <p:clrMapOvr>
    <a:masterClrMapping/>
  </p:clrMapOvr>
  <p:hf hd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18500C30-FF27-4A5C-AA4F-B1D5C57A0F7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14240" y="793217"/>
            <a:ext cx="8877760" cy="6064783"/>
          </a:xfrm>
          <a:custGeom>
            <a:avLst/>
            <a:gdLst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7023591 w 8534400"/>
              <a:gd name="connsiteY2" fmla="*/ 0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8518563 w 8534400"/>
              <a:gd name="connsiteY2" fmla="*/ 14514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317991 w 8852391"/>
              <a:gd name="connsiteY0" fmla="*/ 6028722 h 6028722"/>
              <a:gd name="connsiteX1" fmla="*/ 0 w 8852391"/>
              <a:gd name="connsiteY1" fmla="*/ 2162629 h 6028722"/>
              <a:gd name="connsiteX2" fmla="*/ 8836554 w 8852391"/>
              <a:gd name="connsiteY2" fmla="*/ 0 h 6028722"/>
              <a:gd name="connsiteX3" fmla="*/ 8852391 w 8852391"/>
              <a:gd name="connsiteY3" fmla="*/ 6028722 h 6028722"/>
              <a:gd name="connsiteX4" fmla="*/ 317991 w 8852391"/>
              <a:gd name="connsiteY4" fmla="*/ 6028722 h 6028722"/>
              <a:gd name="connsiteX0" fmla="*/ 913076 w 8852391"/>
              <a:gd name="connsiteY0" fmla="*/ 6043236 h 6043236"/>
              <a:gd name="connsiteX1" fmla="*/ 0 w 8852391"/>
              <a:gd name="connsiteY1" fmla="*/ 2162629 h 6043236"/>
              <a:gd name="connsiteX2" fmla="*/ 8836554 w 8852391"/>
              <a:gd name="connsiteY2" fmla="*/ 0 h 6043236"/>
              <a:gd name="connsiteX3" fmla="*/ 8852391 w 8852391"/>
              <a:gd name="connsiteY3" fmla="*/ 6028722 h 6043236"/>
              <a:gd name="connsiteX4" fmla="*/ 913076 w 8852391"/>
              <a:gd name="connsiteY4" fmla="*/ 6043236 h 6043236"/>
              <a:gd name="connsiteX0" fmla="*/ 933682 w 8872997"/>
              <a:gd name="connsiteY0" fmla="*/ 6043236 h 6043236"/>
              <a:gd name="connsiteX1" fmla="*/ 0 w 8872997"/>
              <a:gd name="connsiteY1" fmla="*/ 2167781 h 6043236"/>
              <a:gd name="connsiteX2" fmla="*/ 8857160 w 8872997"/>
              <a:gd name="connsiteY2" fmla="*/ 0 h 6043236"/>
              <a:gd name="connsiteX3" fmla="*/ 8872997 w 8872997"/>
              <a:gd name="connsiteY3" fmla="*/ 6028722 h 6043236"/>
              <a:gd name="connsiteX4" fmla="*/ 933682 w 8872997"/>
              <a:gd name="connsiteY4" fmla="*/ 6043236 h 6043236"/>
              <a:gd name="connsiteX0" fmla="*/ 933682 w 8872997"/>
              <a:gd name="connsiteY0" fmla="*/ 6050963 h 6050963"/>
              <a:gd name="connsiteX1" fmla="*/ 0 w 8872997"/>
              <a:gd name="connsiteY1" fmla="*/ 2167781 h 6050963"/>
              <a:gd name="connsiteX2" fmla="*/ 8857160 w 8872997"/>
              <a:gd name="connsiteY2" fmla="*/ 0 h 6050963"/>
              <a:gd name="connsiteX3" fmla="*/ 8872997 w 8872997"/>
              <a:gd name="connsiteY3" fmla="*/ 6028722 h 6050963"/>
              <a:gd name="connsiteX4" fmla="*/ 933682 w 8872997"/>
              <a:gd name="connsiteY4" fmla="*/ 6050963 h 6050963"/>
              <a:gd name="connsiteX0" fmla="*/ 933682 w 8872997"/>
              <a:gd name="connsiteY0" fmla="*/ 6050963 h 6054480"/>
              <a:gd name="connsiteX1" fmla="*/ 0 w 8872997"/>
              <a:gd name="connsiteY1" fmla="*/ 2167781 h 6054480"/>
              <a:gd name="connsiteX2" fmla="*/ 8857160 w 8872997"/>
              <a:gd name="connsiteY2" fmla="*/ 0 h 6054480"/>
              <a:gd name="connsiteX3" fmla="*/ 8872997 w 8872997"/>
              <a:gd name="connsiteY3" fmla="*/ 6054480 h 6054480"/>
              <a:gd name="connsiteX4" fmla="*/ 933682 w 8872997"/>
              <a:gd name="connsiteY4" fmla="*/ 6050963 h 6054480"/>
              <a:gd name="connsiteX0" fmla="*/ 933682 w 8875190"/>
              <a:gd name="connsiteY0" fmla="*/ 6063842 h 6067359"/>
              <a:gd name="connsiteX1" fmla="*/ 0 w 8875190"/>
              <a:gd name="connsiteY1" fmla="*/ 2180660 h 6067359"/>
              <a:gd name="connsiteX2" fmla="*/ 8875190 w 8875190"/>
              <a:gd name="connsiteY2" fmla="*/ 0 h 6067359"/>
              <a:gd name="connsiteX3" fmla="*/ 8872997 w 8875190"/>
              <a:gd name="connsiteY3" fmla="*/ 6067359 h 6067359"/>
              <a:gd name="connsiteX4" fmla="*/ 933682 w 8875190"/>
              <a:gd name="connsiteY4" fmla="*/ 6063842 h 6067359"/>
              <a:gd name="connsiteX0" fmla="*/ 933682 w 8872997"/>
              <a:gd name="connsiteY0" fmla="*/ 6061266 h 6064783"/>
              <a:gd name="connsiteX1" fmla="*/ 0 w 8872997"/>
              <a:gd name="connsiteY1" fmla="*/ 2178084 h 6064783"/>
              <a:gd name="connsiteX2" fmla="*/ 8872614 w 8872997"/>
              <a:gd name="connsiteY2" fmla="*/ 0 h 6064783"/>
              <a:gd name="connsiteX3" fmla="*/ 8872997 w 8872997"/>
              <a:gd name="connsiteY3" fmla="*/ 6064783 h 6064783"/>
              <a:gd name="connsiteX4" fmla="*/ 933682 w 8872997"/>
              <a:gd name="connsiteY4" fmla="*/ 6061266 h 6064783"/>
              <a:gd name="connsiteX0" fmla="*/ 938445 w 8877760"/>
              <a:gd name="connsiteY0" fmla="*/ 6061266 h 6064783"/>
              <a:gd name="connsiteX1" fmla="*/ 0 w 8877760"/>
              <a:gd name="connsiteY1" fmla="*/ 2175703 h 6064783"/>
              <a:gd name="connsiteX2" fmla="*/ 8877377 w 8877760"/>
              <a:gd name="connsiteY2" fmla="*/ 0 h 6064783"/>
              <a:gd name="connsiteX3" fmla="*/ 8877760 w 8877760"/>
              <a:gd name="connsiteY3" fmla="*/ 6064783 h 6064783"/>
              <a:gd name="connsiteX4" fmla="*/ 938445 w 8877760"/>
              <a:gd name="connsiteY4" fmla="*/ 6061266 h 606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7760" h="6064783">
                <a:moveTo>
                  <a:pt x="938445" y="6061266"/>
                </a:moveTo>
                <a:lnTo>
                  <a:pt x="0" y="2175703"/>
                </a:lnTo>
                <a:lnTo>
                  <a:pt x="8877377" y="0"/>
                </a:lnTo>
                <a:cubicBezTo>
                  <a:pt x="8877505" y="2021594"/>
                  <a:pt x="8877632" y="4043189"/>
                  <a:pt x="8877760" y="6064783"/>
                </a:cubicBezTo>
                <a:lnTo>
                  <a:pt x="938445" y="6061266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5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Divider Slide</a:t>
            </a:r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3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89281078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5" y="5127870"/>
            <a:ext cx="3963591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3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40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3" y="580668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22094869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29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5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3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9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9418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1F7EF3-CCF0-4CE4-B1E2-3C5E715A38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51638B-3B94-4657-AEA0-BD4877634A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0775B1-3C1A-4467-9902-940B6AED92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F5E56F-D8B8-40EA-844E-9CD41C0311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885673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27D59-6977-44DD-8E4E-5EC5FBCC1A34}" type="datetime1">
              <a:rPr lang="en-US" smtClean="0"/>
              <a:t>10/16/2021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5082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5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3" y="842709"/>
            <a:ext cx="3960711" cy="10615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Table Slide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29" y="3314576"/>
            <a:ext cx="3200400" cy="170078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5" name="Table Placeholder 14">
            <a:extLst>
              <a:ext uri="{FF2B5EF4-FFF2-40B4-BE49-F238E27FC236}">
                <a16:creationId xmlns:a16="http://schemas.microsoft.com/office/drawing/2014/main" id="{7658F6E5-229A-4857-8140-782AA94211B5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5159375" y="1347791"/>
            <a:ext cx="6121400" cy="4090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table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FB4E85B-0FE6-4367-8B3F-4F3B5621BF3B}"/>
              </a:ext>
            </a:extLst>
          </p:cNvPr>
          <p:cNvSpPr/>
          <p:nvPr/>
        </p:nvSpPr>
        <p:spPr>
          <a:xfrm>
            <a:off x="2641929" y="5658797"/>
            <a:ext cx="1842059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AC08F80-E4EE-498F-927C-7F97FBA89C96}"/>
              </a:ext>
            </a:extLst>
          </p:cNvPr>
          <p:cNvSpPr/>
          <p:nvPr/>
        </p:nvSpPr>
        <p:spPr>
          <a:xfrm>
            <a:off x="2847735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76814" t="10702" r="6336" b="-114608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3055266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ank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aphic 35">
            <a:extLst>
              <a:ext uri="{FF2B5EF4-FFF2-40B4-BE49-F238E27FC236}">
                <a16:creationId xmlns:a16="http://schemas.microsoft.com/office/drawing/2014/main" id="{B00A1772-2B8D-4677-8511-3E067F67A72F}"/>
              </a:ext>
            </a:extLst>
          </p:cNvPr>
          <p:cNvGrpSpPr/>
          <p:nvPr userDrawn="1"/>
        </p:nvGrpSpPr>
        <p:grpSpPr>
          <a:xfrm>
            <a:off x="6678503" y="1430186"/>
            <a:ext cx="5526208" cy="2613848"/>
            <a:chOff x="6678503" y="665690"/>
            <a:chExt cx="5526208" cy="2613848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B0F16C2-C8ED-4461-B34C-5CEB29F1C450}"/>
                </a:ext>
              </a:extLst>
            </p:cNvPr>
            <p:cNvSpPr/>
            <p:nvPr/>
          </p:nvSpPr>
          <p:spPr>
            <a:xfrm>
              <a:off x="6678503" y="1272318"/>
              <a:ext cx="5526208" cy="2007220"/>
            </a:xfrm>
            <a:custGeom>
              <a:avLst/>
              <a:gdLst>
                <a:gd name="connsiteX0" fmla="*/ 5514767 w 5526207"/>
                <a:gd name="connsiteY0" fmla="*/ 573560 h 2007220"/>
                <a:gd name="connsiteX1" fmla="*/ 355703 w 5526207"/>
                <a:gd name="connsiteY1" fmla="*/ 33643 h 2007220"/>
                <a:gd name="connsiteX2" fmla="*/ 12697 w 5526207"/>
                <a:gd name="connsiteY2" fmla="*/ 1284980 h 2007220"/>
                <a:gd name="connsiteX3" fmla="*/ 5514767 w 5526207"/>
                <a:gd name="connsiteY3" fmla="*/ 1998940 h 2007220"/>
                <a:gd name="connsiteX4" fmla="*/ 5514767 w 5526207"/>
                <a:gd name="connsiteY4" fmla="*/ 573560 h 200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6207" h="2007220">
                  <a:moveTo>
                    <a:pt x="5514767" y="573560"/>
                  </a:moveTo>
                  <a:cubicBezTo>
                    <a:pt x="2157119" y="-150564"/>
                    <a:pt x="355703" y="33643"/>
                    <a:pt x="355703" y="33643"/>
                  </a:cubicBezTo>
                  <a:lnTo>
                    <a:pt x="12697" y="1284980"/>
                  </a:lnTo>
                  <a:cubicBezTo>
                    <a:pt x="12697" y="1284980"/>
                    <a:pt x="1368206" y="967381"/>
                    <a:pt x="5514767" y="1998940"/>
                  </a:cubicBezTo>
                  <a:lnTo>
                    <a:pt x="5514767" y="573560"/>
                  </a:lnTo>
                  <a:close/>
                </a:path>
              </a:pathLst>
            </a:custGeom>
            <a:gradFill>
              <a:gsLst>
                <a:gs pos="22000">
                  <a:schemeClr val="accent2">
                    <a:alpha val="10000"/>
                  </a:schemeClr>
                </a:gs>
                <a:gs pos="100000">
                  <a:schemeClr val="accent2">
                    <a:alpha val="40000"/>
                  </a:schemeClr>
                </a:gs>
              </a:gsLst>
              <a:lin ang="102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63814A1-9202-49D2-B985-1785CC4860DE}"/>
                </a:ext>
              </a:extLst>
            </p:cNvPr>
            <p:cNvSpPr/>
            <p:nvPr/>
          </p:nvSpPr>
          <p:spPr>
            <a:xfrm>
              <a:off x="7262884" y="665690"/>
              <a:ext cx="4941827" cy="2591601"/>
            </a:xfrm>
            <a:custGeom>
              <a:avLst/>
              <a:gdLst>
                <a:gd name="connsiteX0" fmla="*/ 4930387 w 4941827"/>
                <a:gd name="connsiteY0" fmla="*/ 1138265 h 2591601"/>
                <a:gd name="connsiteX1" fmla="*/ 383651 w 4941827"/>
                <a:gd name="connsiteY1" fmla="*/ 12697 h 2591601"/>
                <a:gd name="connsiteX2" fmla="*/ 12697 w 4941827"/>
                <a:gd name="connsiteY2" fmla="*/ 1366935 h 2591601"/>
                <a:gd name="connsiteX3" fmla="*/ 4930387 w 4941827"/>
                <a:gd name="connsiteY3" fmla="*/ 2583971 h 259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41827" h="2591601">
                  <a:moveTo>
                    <a:pt x="4930387" y="1138265"/>
                  </a:moveTo>
                  <a:lnTo>
                    <a:pt x="383651" y="12697"/>
                  </a:lnTo>
                  <a:lnTo>
                    <a:pt x="12697" y="1366935"/>
                  </a:lnTo>
                  <a:lnTo>
                    <a:pt x="4930387" y="258397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2973908-D73D-4ECB-A29B-831C44983FB3}"/>
              </a:ext>
            </a:extLst>
          </p:cNvPr>
          <p:cNvSpPr/>
          <p:nvPr/>
        </p:nvSpPr>
        <p:spPr>
          <a:xfrm>
            <a:off x="5886431" y="5240536"/>
            <a:ext cx="1486047" cy="1625760"/>
          </a:xfrm>
          <a:custGeom>
            <a:avLst/>
            <a:gdLst>
              <a:gd name="connsiteX0" fmla="*/ 1482236 w 1486046"/>
              <a:gd name="connsiteY0" fmla="*/ 12701 h 1625760"/>
              <a:gd name="connsiteX1" fmla="*/ 901789 w 1486046"/>
              <a:gd name="connsiteY1" fmla="*/ 491538 h 1625760"/>
              <a:gd name="connsiteX2" fmla="*/ 12701 w 1486046"/>
              <a:gd name="connsiteY2" fmla="*/ 1618139 h 1625760"/>
              <a:gd name="connsiteX3" fmla="*/ 431843 w 1486046"/>
              <a:gd name="connsiteY3" fmla="*/ 1618139 h 1625760"/>
              <a:gd name="connsiteX4" fmla="*/ 1188837 w 1486046"/>
              <a:gd name="connsiteY4" fmla="*/ 670626 h 1625760"/>
              <a:gd name="connsiteX5" fmla="*/ 1482236 w 1486046"/>
              <a:gd name="connsiteY5" fmla="*/ 12701 h 162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046" h="1625760">
                <a:moveTo>
                  <a:pt x="1482236" y="12701"/>
                </a:moveTo>
                <a:lnTo>
                  <a:pt x="901789" y="491538"/>
                </a:lnTo>
                <a:lnTo>
                  <a:pt x="12701" y="1618139"/>
                </a:lnTo>
                <a:lnTo>
                  <a:pt x="431843" y="1618139"/>
                </a:lnTo>
                <a:lnTo>
                  <a:pt x="1188837" y="670626"/>
                </a:lnTo>
                <a:lnTo>
                  <a:pt x="1482236" y="12701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"/>
                </a:schemeClr>
              </a:gs>
              <a:gs pos="100000">
                <a:schemeClr val="accent6">
                  <a:alpha val="20000"/>
                </a:schemeClr>
              </a:gs>
            </a:gsLst>
            <a:lin ang="74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34FC528-8248-470A-AD71-53711E01005E}"/>
              </a:ext>
            </a:extLst>
          </p:cNvPr>
          <p:cNvSpPr/>
          <p:nvPr/>
        </p:nvSpPr>
        <p:spPr>
          <a:xfrm>
            <a:off x="-13301" y="298483"/>
            <a:ext cx="2679964" cy="762075"/>
          </a:xfrm>
          <a:custGeom>
            <a:avLst/>
            <a:gdLst>
              <a:gd name="connsiteX0" fmla="*/ 12701 w 2679963"/>
              <a:gd name="connsiteY0" fmla="*/ 425492 h 762075"/>
              <a:gd name="connsiteX1" fmla="*/ 12701 w 2679963"/>
              <a:gd name="connsiteY1" fmla="*/ 755724 h 762075"/>
              <a:gd name="connsiteX2" fmla="*/ 2023309 w 2679963"/>
              <a:gd name="connsiteY2" fmla="*/ 334043 h 762075"/>
              <a:gd name="connsiteX3" fmla="*/ 2667263 w 2679963"/>
              <a:gd name="connsiteY3" fmla="*/ 12701 h 762075"/>
              <a:gd name="connsiteX4" fmla="*/ 2667263 w 2679963"/>
              <a:gd name="connsiteY4" fmla="*/ 12701 h 762075"/>
              <a:gd name="connsiteX5" fmla="*/ 1915349 w 2679963"/>
              <a:gd name="connsiteY5" fmla="*/ 12701 h 7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9963" h="762075">
                <a:moveTo>
                  <a:pt x="12701" y="425492"/>
                </a:moveTo>
                <a:lnTo>
                  <a:pt x="12701" y="755724"/>
                </a:lnTo>
                <a:lnTo>
                  <a:pt x="2023309" y="334043"/>
                </a:lnTo>
                <a:lnTo>
                  <a:pt x="2667263" y="12701"/>
                </a:lnTo>
                <a:lnTo>
                  <a:pt x="2667263" y="12701"/>
                </a:lnTo>
                <a:lnTo>
                  <a:pt x="1915349" y="12701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C925586-1EA9-4B0D-9E80-91777899FF7C}"/>
              </a:ext>
            </a:extLst>
          </p:cNvPr>
          <p:cNvSpPr/>
          <p:nvPr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82ADE93-C591-447F-A2DD-56E8D22B23F6}"/>
              </a:ext>
            </a:extLst>
          </p:cNvPr>
          <p:cNvSpPr/>
          <p:nvPr/>
        </p:nvSpPr>
        <p:spPr>
          <a:xfrm>
            <a:off x="7752245" y="4099518"/>
            <a:ext cx="4445439" cy="1105009"/>
          </a:xfrm>
          <a:custGeom>
            <a:avLst/>
            <a:gdLst>
              <a:gd name="connsiteX0" fmla="*/ 4441627 w 4445437"/>
              <a:gd name="connsiteY0" fmla="*/ 297539 h 1105008"/>
              <a:gd name="connsiteX1" fmla="*/ 204490 w 4445437"/>
              <a:gd name="connsiteY1" fmla="*/ 13031 h 1105008"/>
              <a:gd name="connsiteX2" fmla="*/ 12701 w 4445437"/>
              <a:gd name="connsiteY2" fmla="*/ 786537 h 1105008"/>
              <a:gd name="connsiteX3" fmla="*/ 4441627 w 4445437"/>
              <a:gd name="connsiteY3" fmla="*/ 1092638 h 1105008"/>
              <a:gd name="connsiteX4" fmla="*/ 4441627 w 4445437"/>
              <a:gd name="connsiteY4" fmla="*/ 297539 h 11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437" h="1105008">
                <a:moveTo>
                  <a:pt x="4441627" y="297539"/>
                </a:moveTo>
                <a:cubicBezTo>
                  <a:pt x="2135080" y="-8561"/>
                  <a:pt x="204490" y="13031"/>
                  <a:pt x="204490" y="13031"/>
                </a:cubicBezTo>
                <a:lnTo>
                  <a:pt x="12701" y="786537"/>
                </a:lnTo>
                <a:cubicBezTo>
                  <a:pt x="12701" y="786537"/>
                  <a:pt x="2273524" y="725572"/>
                  <a:pt x="4441627" y="1092638"/>
                </a:cubicBezTo>
                <a:lnTo>
                  <a:pt x="4441627" y="297539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0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539762-F7DA-4468-979C-780676B34A92}"/>
              </a:ext>
            </a:extLst>
          </p:cNvPr>
          <p:cNvSpPr/>
          <p:nvPr/>
        </p:nvSpPr>
        <p:spPr>
          <a:xfrm>
            <a:off x="-13300" y="237516"/>
            <a:ext cx="2895885" cy="1028801"/>
          </a:xfrm>
          <a:custGeom>
            <a:avLst/>
            <a:gdLst>
              <a:gd name="connsiteX0" fmla="*/ 12701 w 2895885"/>
              <a:gd name="connsiteY0" fmla="*/ 1026261 h 1028801"/>
              <a:gd name="connsiteX1" fmla="*/ 2890805 w 2895885"/>
              <a:gd name="connsiteY1" fmla="*/ 414061 h 1028801"/>
              <a:gd name="connsiteX2" fmla="*/ 2805706 w 2895885"/>
              <a:gd name="connsiteY2" fmla="*/ 12701 h 1028801"/>
              <a:gd name="connsiteX3" fmla="*/ 12701 w 2895885"/>
              <a:gd name="connsiteY3" fmla="*/ 605850 h 102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885" h="1028801">
                <a:moveTo>
                  <a:pt x="12701" y="1026261"/>
                </a:moveTo>
                <a:lnTo>
                  <a:pt x="2890805" y="414061"/>
                </a:lnTo>
                <a:lnTo>
                  <a:pt x="2805706" y="12701"/>
                </a:lnTo>
                <a:lnTo>
                  <a:pt x="12701" y="605850"/>
                </a:lnTo>
                <a:close/>
              </a:path>
            </a:pathLst>
          </a:custGeom>
          <a:blipFill>
            <a:blip r:embed="rId2"/>
            <a:srcRect/>
            <a:stretch>
              <a:fillRect l="-39712" t="16306" r="1769" b="-21354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BBC2EFA-0E51-48DC-AF99-0FEF25085843}"/>
              </a:ext>
            </a:extLst>
          </p:cNvPr>
          <p:cNvSpPr/>
          <p:nvPr/>
        </p:nvSpPr>
        <p:spPr>
          <a:xfrm>
            <a:off x="5972799" y="-12698"/>
            <a:ext cx="1486047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3"/>
            <a:srcRect/>
            <a:stretch>
              <a:fillRect l="10612" t="-169914" r="-117944" b="10062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893AAC6-8427-4BAA-B44F-7B6300936A25}"/>
              </a:ext>
            </a:extLst>
          </p:cNvPr>
          <p:cNvSpPr/>
          <p:nvPr/>
        </p:nvSpPr>
        <p:spPr>
          <a:xfrm>
            <a:off x="6033764" y="5121148"/>
            <a:ext cx="1714669" cy="1740071"/>
          </a:xfrm>
          <a:custGeom>
            <a:avLst/>
            <a:gdLst>
              <a:gd name="connsiteX0" fmla="*/ 12701 w 1714668"/>
              <a:gd name="connsiteY0" fmla="*/ 1737531 h 1740071"/>
              <a:gd name="connsiteX1" fmla="*/ 538533 w 1714668"/>
              <a:gd name="connsiteY1" fmla="*/ 1737531 h 1740071"/>
              <a:gd name="connsiteX2" fmla="*/ 1707048 w 1714668"/>
              <a:gd name="connsiteY2" fmla="*/ 269266 h 1740071"/>
              <a:gd name="connsiteX3" fmla="*/ 1385707 w 1714668"/>
              <a:gd name="connsiteY3" fmla="*/ 12701 h 17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668" h="1740071">
                <a:moveTo>
                  <a:pt x="12701" y="1737531"/>
                </a:moveTo>
                <a:lnTo>
                  <a:pt x="538533" y="1737531"/>
                </a:lnTo>
                <a:lnTo>
                  <a:pt x="1707048" y="269266"/>
                </a:lnTo>
                <a:lnTo>
                  <a:pt x="1385707" y="12701"/>
                </a:lnTo>
                <a:close/>
              </a:path>
            </a:pathLst>
          </a:custGeom>
          <a:blipFill>
            <a:blip r:embed="rId4"/>
            <a:srcRect/>
            <a:stretch>
              <a:fillRect l="-67195" t="6186" r="8111" b="-10045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2C0F1FD-7849-4263-82D0-842B579C6E4E}"/>
              </a:ext>
            </a:extLst>
          </p:cNvPr>
          <p:cNvSpPr/>
          <p:nvPr/>
        </p:nvSpPr>
        <p:spPr>
          <a:xfrm>
            <a:off x="8228541" y="3516857"/>
            <a:ext cx="3975491" cy="1663864"/>
          </a:xfrm>
          <a:custGeom>
            <a:avLst/>
            <a:gdLst>
              <a:gd name="connsiteX0" fmla="*/ 187978 w 3975491"/>
              <a:gd name="connsiteY0" fmla="*/ 12701 h 1663863"/>
              <a:gd name="connsiteX1" fmla="*/ 12701 w 3975491"/>
              <a:gd name="connsiteY1" fmla="*/ 859875 h 1663863"/>
              <a:gd name="connsiteX2" fmla="*/ 3965330 w 3975491"/>
              <a:gd name="connsiteY2" fmla="*/ 1657513 h 1663863"/>
              <a:gd name="connsiteX3" fmla="*/ 3965330 w 3975491"/>
              <a:gd name="connsiteY3" fmla="*/ 773506 h 166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5491" h="1663863">
                <a:moveTo>
                  <a:pt x="187978" y="12701"/>
                </a:moveTo>
                <a:lnTo>
                  <a:pt x="12701" y="859875"/>
                </a:lnTo>
                <a:lnTo>
                  <a:pt x="3965330" y="1657513"/>
                </a:lnTo>
                <a:lnTo>
                  <a:pt x="3965330" y="773506"/>
                </a:ln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380A7FB8-9381-48A6-9B35-958A6319C8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840000">
            <a:off x="7388596" y="2045089"/>
            <a:ext cx="4821219" cy="1325563"/>
          </a:xfrm>
        </p:spPr>
        <p:txBody>
          <a:bodyPr>
            <a:normAutofit/>
          </a:bodyPr>
          <a:lstStyle>
            <a:lvl1pPr algn="ctr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Thank You!</a:t>
            </a:r>
          </a:p>
        </p:txBody>
      </p:sp>
      <p:grpSp>
        <p:nvGrpSpPr>
          <p:cNvPr id="23" name="Graphic 21">
            <a:extLst>
              <a:ext uri="{FF2B5EF4-FFF2-40B4-BE49-F238E27FC236}">
                <a16:creationId xmlns:a16="http://schemas.microsoft.com/office/drawing/2014/main" id="{D5BA1DFF-80CB-48BB-B37F-4E2BCFC360C5}"/>
              </a:ext>
            </a:extLst>
          </p:cNvPr>
          <p:cNvGrpSpPr/>
          <p:nvPr/>
        </p:nvGrpSpPr>
        <p:grpSpPr>
          <a:xfrm>
            <a:off x="-12665" y="718133"/>
            <a:ext cx="6444343" cy="6146228"/>
            <a:chOff x="-12667" y="718133"/>
            <a:chExt cx="6444343" cy="6146228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56FD6C1-6CCE-49C3-AC4A-61DC82552BCB}"/>
                </a:ext>
              </a:extLst>
            </p:cNvPr>
            <p:cNvSpPr/>
            <p:nvPr/>
          </p:nvSpPr>
          <p:spPr>
            <a:xfrm>
              <a:off x="-12667" y="4352590"/>
              <a:ext cx="6431657" cy="2511771"/>
            </a:xfrm>
            <a:custGeom>
              <a:avLst/>
              <a:gdLst>
                <a:gd name="connsiteX0" fmla="*/ 6224862 w 6431657"/>
                <a:gd name="connsiteY0" fmla="*/ 12667 h 2511771"/>
                <a:gd name="connsiteX1" fmla="*/ 12667 w 6431657"/>
                <a:gd name="connsiteY1" fmla="*/ 1593307 h 2511771"/>
                <a:gd name="connsiteX2" fmla="*/ 12667 w 6431657"/>
                <a:gd name="connsiteY2" fmla="*/ 2500336 h 2511771"/>
                <a:gd name="connsiteX3" fmla="*/ 1746804 w 6431657"/>
                <a:gd name="connsiteY3" fmla="*/ 2500336 h 2511771"/>
                <a:gd name="connsiteX4" fmla="*/ 6431638 w 6431657"/>
                <a:gd name="connsiteY4" fmla="*/ 1191170 h 2511771"/>
                <a:gd name="connsiteX5" fmla="*/ 6224862 w 6431657"/>
                <a:gd name="connsiteY5" fmla="*/ 12667 h 251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31657" h="2511771">
                  <a:moveTo>
                    <a:pt x="6224862" y="12667"/>
                  </a:moveTo>
                  <a:cubicBezTo>
                    <a:pt x="3088953" y="398313"/>
                    <a:pt x="777616" y="1274896"/>
                    <a:pt x="12667" y="1593307"/>
                  </a:cubicBezTo>
                  <a:lnTo>
                    <a:pt x="12667" y="2500336"/>
                  </a:lnTo>
                  <a:lnTo>
                    <a:pt x="1746804" y="2500336"/>
                  </a:lnTo>
                  <a:cubicBezTo>
                    <a:pt x="2964633" y="2034770"/>
                    <a:pt x="4634073" y="1490553"/>
                    <a:pt x="6431638" y="1191170"/>
                  </a:cubicBezTo>
                  <a:cubicBezTo>
                    <a:pt x="6351719" y="725604"/>
                    <a:pt x="6316198" y="469353"/>
                    <a:pt x="6224862" y="12667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54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84BDD5BB-895B-42CC-BF18-F102D9F03740}"/>
                </a:ext>
              </a:extLst>
            </p:cNvPr>
            <p:cNvSpPr/>
            <p:nvPr/>
          </p:nvSpPr>
          <p:spPr>
            <a:xfrm>
              <a:off x="-12667" y="718133"/>
              <a:ext cx="6444343" cy="5936914"/>
            </a:xfrm>
            <a:custGeom>
              <a:avLst/>
              <a:gdLst>
                <a:gd name="connsiteX0" fmla="*/ 12667 w 6444342"/>
                <a:gd name="connsiteY0" fmla="*/ 5930553 h 5936914"/>
                <a:gd name="connsiteX1" fmla="*/ 6443056 w 6444342"/>
                <a:gd name="connsiteY1" fmla="*/ 4796450 h 5936914"/>
                <a:gd name="connsiteX2" fmla="*/ 6443056 w 6444342"/>
                <a:gd name="connsiteY2" fmla="*/ 4785033 h 5936914"/>
                <a:gd name="connsiteX3" fmla="*/ 5605798 w 6444342"/>
                <a:gd name="connsiteY3" fmla="*/ 12667 h 5936914"/>
                <a:gd name="connsiteX4" fmla="*/ 12667 w 6444342"/>
                <a:gd name="connsiteY4" fmla="*/ 994541 h 59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4342" h="5936914">
                  <a:moveTo>
                    <a:pt x="12667" y="5930553"/>
                  </a:moveTo>
                  <a:lnTo>
                    <a:pt x="6443056" y="4796450"/>
                  </a:lnTo>
                  <a:lnTo>
                    <a:pt x="6443056" y="4785033"/>
                  </a:lnTo>
                  <a:lnTo>
                    <a:pt x="5605798" y="12667"/>
                  </a:lnTo>
                  <a:lnTo>
                    <a:pt x="12667" y="99454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10800000" scaled="1"/>
              <a:tileRect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D3DF9C-F94C-4251-879E-05A0C17C1AC4}"/>
                </a:ext>
              </a:extLst>
            </p:cNvPr>
            <p:cNvSpPr/>
            <p:nvPr/>
          </p:nvSpPr>
          <p:spPr>
            <a:xfrm>
              <a:off x="-12667" y="1036544"/>
              <a:ext cx="6114514" cy="5366057"/>
            </a:xfrm>
            <a:custGeom>
              <a:avLst/>
              <a:gdLst>
                <a:gd name="connsiteX0" fmla="*/ 5366039 w 6114514"/>
                <a:gd name="connsiteY0" fmla="*/ 12667 h 5366057"/>
                <a:gd name="connsiteX1" fmla="*/ 12667 w 6114514"/>
                <a:gd name="connsiteY1" fmla="*/ 976781 h 5366057"/>
                <a:gd name="connsiteX2" fmla="*/ 12667 w 6114514"/>
                <a:gd name="connsiteY2" fmla="*/ 1014838 h 5366057"/>
                <a:gd name="connsiteX3" fmla="*/ 5335593 w 6114514"/>
                <a:gd name="connsiteY3" fmla="*/ 57067 h 5366057"/>
                <a:gd name="connsiteX4" fmla="*/ 6062484 w 6114514"/>
                <a:gd name="connsiteY4" fmla="*/ 4231936 h 5366057"/>
                <a:gd name="connsiteX5" fmla="*/ 12667 w 6114514"/>
                <a:gd name="connsiteY5" fmla="*/ 5320370 h 5366057"/>
                <a:gd name="connsiteX6" fmla="*/ 12667 w 6114514"/>
                <a:gd name="connsiteY6" fmla="*/ 5358427 h 5366057"/>
                <a:gd name="connsiteX7" fmla="*/ 6087856 w 6114514"/>
                <a:gd name="connsiteY7" fmla="*/ 4266187 h 5366057"/>
                <a:gd name="connsiteX8" fmla="*/ 6106884 w 6114514"/>
                <a:gd name="connsiteY8" fmla="*/ 4262382 h 5366057"/>
                <a:gd name="connsiteX9" fmla="*/ 5369844 w 6114514"/>
                <a:gd name="connsiteY9" fmla="*/ 31696 h 536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4514" h="5366057">
                  <a:moveTo>
                    <a:pt x="5366039" y="12667"/>
                  </a:moveTo>
                  <a:lnTo>
                    <a:pt x="12667" y="976781"/>
                  </a:lnTo>
                  <a:lnTo>
                    <a:pt x="12667" y="1014838"/>
                  </a:lnTo>
                  <a:lnTo>
                    <a:pt x="5335593" y="57067"/>
                  </a:lnTo>
                  <a:lnTo>
                    <a:pt x="6062484" y="4231936"/>
                  </a:lnTo>
                  <a:lnTo>
                    <a:pt x="12667" y="5320370"/>
                  </a:lnTo>
                  <a:lnTo>
                    <a:pt x="12667" y="5358427"/>
                  </a:lnTo>
                  <a:lnTo>
                    <a:pt x="6087856" y="4266187"/>
                  </a:lnTo>
                  <a:lnTo>
                    <a:pt x="6106884" y="4262382"/>
                  </a:lnTo>
                  <a:lnTo>
                    <a:pt x="5369844" y="31696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0" name="Picture Placeholder 28">
            <a:extLst>
              <a:ext uri="{FF2B5EF4-FFF2-40B4-BE49-F238E27FC236}">
                <a16:creationId xmlns:a16="http://schemas.microsoft.com/office/drawing/2014/main" id="{F9A3D860-4FE0-494E-B1EC-0DC1F2574D4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600" y="1096296"/>
            <a:ext cx="6052552" cy="5259842"/>
          </a:xfrm>
          <a:custGeom>
            <a:avLst/>
            <a:gdLst>
              <a:gd name="connsiteX0" fmla="*/ 0 w 914400"/>
              <a:gd name="connsiteY0" fmla="*/ 914400 h 914400"/>
              <a:gd name="connsiteX1" fmla="*/ 228600 w 914400"/>
              <a:gd name="connsiteY1" fmla="*/ 0 h 914400"/>
              <a:gd name="connsiteX2" fmla="*/ 685800 w 914400"/>
              <a:gd name="connsiteY2" fmla="*/ 0 h 914400"/>
              <a:gd name="connsiteX3" fmla="*/ 914400 w 914400"/>
              <a:gd name="connsiteY3" fmla="*/ 914400 h 914400"/>
              <a:gd name="connsiteX4" fmla="*/ 0 w 914400"/>
              <a:gd name="connsiteY4" fmla="*/ 914400 h 914400"/>
              <a:gd name="connsiteX0" fmla="*/ 0 w 914400"/>
              <a:gd name="connsiteY0" fmla="*/ 939114 h 939114"/>
              <a:gd name="connsiteX1" fmla="*/ 228600 w 914400"/>
              <a:gd name="connsiteY1" fmla="*/ 24714 h 939114"/>
              <a:gd name="connsiteX2" fmla="*/ 681681 w 914400"/>
              <a:gd name="connsiteY2" fmla="*/ 0 h 939114"/>
              <a:gd name="connsiteX3" fmla="*/ 914400 w 914400"/>
              <a:gd name="connsiteY3" fmla="*/ 939114 h 939114"/>
              <a:gd name="connsiteX4" fmla="*/ 0 w 914400"/>
              <a:gd name="connsiteY4" fmla="*/ 939114 h 939114"/>
              <a:gd name="connsiteX0" fmla="*/ 891746 w 1806146"/>
              <a:gd name="connsiteY0" fmla="*/ 939114 h 939114"/>
              <a:gd name="connsiteX1" fmla="*/ 0 w 1806146"/>
              <a:gd name="connsiteY1" fmla="*/ 284206 h 939114"/>
              <a:gd name="connsiteX2" fmla="*/ 1573427 w 1806146"/>
              <a:gd name="connsiteY2" fmla="*/ 0 h 939114"/>
              <a:gd name="connsiteX3" fmla="*/ 1806146 w 1806146"/>
              <a:gd name="connsiteY3" fmla="*/ 939114 h 939114"/>
              <a:gd name="connsiteX4" fmla="*/ 891746 w 1806146"/>
              <a:gd name="connsiteY4" fmla="*/ 939114 h 939114"/>
              <a:gd name="connsiteX0" fmla="*/ 891746 w 1806146"/>
              <a:gd name="connsiteY0" fmla="*/ 943233 h 943233"/>
              <a:gd name="connsiteX1" fmla="*/ 0 w 1806146"/>
              <a:gd name="connsiteY1" fmla="*/ 288325 h 943233"/>
              <a:gd name="connsiteX2" fmla="*/ 1577546 w 1806146"/>
              <a:gd name="connsiteY2" fmla="*/ 0 h 943233"/>
              <a:gd name="connsiteX3" fmla="*/ 1806146 w 1806146"/>
              <a:gd name="connsiteY3" fmla="*/ 943233 h 943233"/>
              <a:gd name="connsiteX4" fmla="*/ 891746 w 1806146"/>
              <a:gd name="connsiteY4" fmla="*/ 943233 h 943233"/>
              <a:gd name="connsiteX0" fmla="*/ 891746 w 2286594"/>
              <a:gd name="connsiteY0" fmla="*/ 943233 h 4182379"/>
              <a:gd name="connsiteX1" fmla="*/ 0 w 2286594"/>
              <a:gd name="connsiteY1" fmla="*/ 288325 h 4182379"/>
              <a:gd name="connsiteX2" fmla="*/ 1577546 w 2286594"/>
              <a:gd name="connsiteY2" fmla="*/ 0 h 4182379"/>
              <a:gd name="connsiteX3" fmla="*/ 2286594 w 2286594"/>
              <a:gd name="connsiteY3" fmla="*/ 4182379 h 4182379"/>
              <a:gd name="connsiteX4" fmla="*/ 891746 w 2286594"/>
              <a:gd name="connsiteY4" fmla="*/ 943233 h 4182379"/>
              <a:gd name="connsiteX0" fmla="*/ 0 w 5997845"/>
              <a:gd name="connsiteY0" fmla="*/ 5220765 h 5220765"/>
              <a:gd name="connsiteX1" fmla="*/ 3711251 w 5997845"/>
              <a:gd name="connsiteY1" fmla="*/ 288325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0 w 5997845"/>
              <a:gd name="connsiteY0" fmla="*/ 5220765 h 5220765"/>
              <a:gd name="connsiteX1" fmla="*/ 7156 w 5997845"/>
              <a:gd name="connsiteY1" fmla="*/ 970251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20358 w 6018203"/>
              <a:gd name="connsiteY0" fmla="*/ 5220765 h 5220765"/>
              <a:gd name="connsiteX1" fmla="*/ 160 w 6018203"/>
              <a:gd name="connsiteY1" fmla="*/ 950713 h 5220765"/>
              <a:gd name="connsiteX2" fmla="*/ 5309155 w 6018203"/>
              <a:gd name="connsiteY2" fmla="*/ 0 h 5220765"/>
              <a:gd name="connsiteX3" fmla="*/ 6018203 w 6018203"/>
              <a:gd name="connsiteY3" fmla="*/ 4182379 h 5220765"/>
              <a:gd name="connsiteX4" fmla="*/ 20358 w 6018203"/>
              <a:gd name="connsiteY4" fmla="*/ 5220765 h 5220765"/>
              <a:gd name="connsiteX0" fmla="*/ 0 w 6025199"/>
              <a:gd name="connsiteY0" fmla="*/ 5252027 h 5252027"/>
              <a:gd name="connsiteX1" fmla="*/ 7156 w 6025199"/>
              <a:gd name="connsiteY1" fmla="*/ 950713 h 5252027"/>
              <a:gd name="connsiteX2" fmla="*/ 5316151 w 6025199"/>
              <a:gd name="connsiteY2" fmla="*/ 0 h 5252027"/>
              <a:gd name="connsiteX3" fmla="*/ 6025199 w 6025199"/>
              <a:gd name="connsiteY3" fmla="*/ 4182379 h 5252027"/>
              <a:gd name="connsiteX4" fmla="*/ 0 w 6025199"/>
              <a:gd name="connsiteY4" fmla="*/ 5252027 h 5252027"/>
              <a:gd name="connsiteX0" fmla="*/ 0 w 6048645"/>
              <a:gd name="connsiteY0" fmla="*/ 5252027 h 5252027"/>
              <a:gd name="connsiteX1" fmla="*/ 7156 w 6048645"/>
              <a:gd name="connsiteY1" fmla="*/ 950713 h 5252027"/>
              <a:gd name="connsiteX2" fmla="*/ 5316151 w 6048645"/>
              <a:gd name="connsiteY2" fmla="*/ 0 h 5252027"/>
              <a:gd name="connsiteX3" fmla="*/ 6048645 w 6048645"/>
              <a:gd name="connsiteY3" fmla="*/ 4162841 h 5252027"/>
              <a:gd name="connsiteX4" fmla="*/ 0 w 6048645"/>
              <a:gd name="connsiteY4" fmla="*/ 5252027 h 5252027"/>
              <a:gd name="connsiteX0" fmla="*/ 0 w 6052552"/>
              <a:gd name="connsiteY0" fmla="*/ 5252027 h 5252027"/>
              <a:gd name="connsiteX1" fmla="*/ 7156 w 6052552"/>
              <a:gd name="connsiteY1" fmla="*/ 950713 h 5252027"/>
              <a:gd name="connsiteX2" fmla="*/ 5316151 w 6052552"/>
              <a:gd name="connsiteY2" fmla="*/ 0 h 5252027"/>
              <a:gd name="connsiteX3" fmla="*/ 6052552 w 6052552"/>
              <a:gd name="connsiteY3" fmla="*/ 4158933 h 5252027"/>
              <a:gd name="connsiteX4" fmla="*/ 0 w 6052552"/>
              <a:gd name="connsiteY4" fmla="*/ 5252027 h 5252027"/>
              <a:gd name="connsiteX0" fmla="*/ 0 w 6052552"/>
              <a:gd name="connsiteY0" fmla="*/ 5259842 h 5259842"/>
              <a:gd name="connsiteX1" fmla="*/ 7156 w 6052552"/>
              <a:gd name="connsiteY1" fmla="*/ 958528 h 5259842"/>
              <a:gd name="connsiteX2" fmla="*/ 5320059 w 6052552"/>
              <a:gd name="connsiteY2" fmla="*/ 0 h 5259842"/>
              <a:gd name="connsiteX3" fmla="*/ 6052552 w 6052552"/>
              <a:gd name="connsiteY3" fmla="*/ 4166748 h 5259842"/>
              <a:gd name="connsiteX4" fmla="*/ 0 w 6052552"/>
              <a:gd name="connsiteY4" fmla="*/ 5259842 h 52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2552" h="5259842">
                <a:moveTo>
                  <a:pt x="0" y="5259842"/>
                </a:moveTo>
                <a:cubicBezTo>
                  <a:pt x="2385" y="3843004"/>
                  <a:pt x="4771" y="2375366"/>
                  <a:pt x="7156" y="958528"/>
                </a:cubicBezTo>
                <a:lnTo>
                  <a:pt x="5320059" y="0"/>
                </a:lnTo>
                <a:lnTo>
                  <a:pt x="6052552" y="4166748"/>
                </a:lnTo>
                <a:lnTo>
                  <a:pt x="0" y="5259842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D53A16E5-EEB1-409A-9BF4-71F08DF7BF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720000">
            <a:off x="8526500" y="4052877"/>
            <a:ext cx="3689627" cy="642938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  <a:lvl2pPr marL="457200" indent="0">
              <a:buNone/>
              <a:defRPr sz="2600">
                <a:solidFill>
                  <a:schemeClr val="bg1"/>
                </a:solidFill>
              </a:defRPr>
            </a:lvl2pPr>
            <a:lvl3pPr marL="914400" indent="0">
              <a:buNone/>
              <a:defRPr sz="2600">
                <a:solidFill>
                  <a:schemeClr val="bg1"/>
                </a:solidFill>
              </a:defRPr>
            </a:lvl3pPr>
            <a:lvl4pPr marL="1371600" indent="0">
              <a:buNone/>
              <a:defRPr sz="2600">
                <a:solidFill>
                  <a:schemeClr val="bg1"/>
                </a:solidFill>
              </a:defRPr>
            </a:lvl4pPr>
            <a:lvl5pPr marL="1828800" indent="0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27044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aphic 16">
            <a:extLst>
              <a:ext uri="{FF2B5EF4-FFF2-40B4-BE49-F238E27FC236}">
                <a16:creationId xmlns:a16="http://schemas.microsoft.com/office/drawing/2014/main" id="{AD4D64B1-E729-4A4C-8FF7-134EACCE9ED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7668185-4891-4CEF-B849-B73B1AD90FD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3C1BE6-5446-49A0-9C65-D92077D0E911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7C1B33-ECEC-4E34-B218-27830F70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31CE7A-B999-4982-BCDD-EEC4E9A23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317B1B-B559-4F47-A9AB-834EB93A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3F3C396-D7E8-4134-99CB-83AC5015781D}"/>
              </a:ext>
            </a:extLst>
          </p:cNvPr>
          <p:cNvGrpSpPr/>
          <p:nvPr userDrawn="1"/>
        </p:nvGrpSpPr>
        <p:grpSpPr>
          <a:xfrm flipH="1">
            <a:off x="7321679" y="587196"/>
            <a:ext cx="4885313" cy="1632656"/>
            <a:chOff x="-26126" y="587196"/>
            <a:chExt cx="4885313" cy="1632656"/>
          </a:xfrm>
        </p:grpSpPr>
        <p:sp>
          <p:nvSpPr>
            <p:cNvPr id="11" name="Graphic 23">
              <a:extLst>
                <a:ext uri="{FF2B5EF4-FFF2-40B4-BE49-F238E27FC236}">
                  <a16:creationId xmlns:a16="http://schemas.microsoft.com/office/drawing/2014/main" id="{545A4C09-DA17-4F53-9893-7152B53CD712}"/>
                </a:ext>
              </a:extLst>
            </p:cNvPr>
            <p:cNvSpPr/>
            <p:nvPr userDrawn="1"/>
          </p:nvSpPr>
          <p:spPr>
            <a:xfrm>
              <a:off x="-24517" y="970945"/>
              <a:ext cx="4593600" cy="1238400"/>
            </a:xfrm>
            <a:custGeom>
              <a:avLst/>
              <a:gdLst>
                <a:gd name="connsiteX0" fmla="*/ 3451384 w 3457575"/>
                <a:gd name="connsiteY0" fmla="*/ 842439 h 942975"/>
                <a:gd name="connsiteX1" fmla="*/ 3367564 w 3457575"/>
                <a:gd name="connsiteY1" fmla="*/ 44244 h 942975"/>
                <a:gd name="connsiteX2" fmla="*/ 7144 w 3457575"/>
                <a:gd name="connsiteY2" fmla="*/ 129969 h 942975"/>
                <a:gd name="connsiteX3" fmla="*/ 7144 w 3457575"/>
                <a:gd name="connsiteY3" fmla="*/ 936736 h 942975"/>
                <a:gd name="connsiteX4" fmla="*/ 3451384 w 3457575"/>
                <a:gd name="connsiteY4" fmla="*/ 842439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7575" h="942975">
                  <a:moveTo>
                    <a:pt x="3451384" y="842439"/>
                  </a:moveTo>
                  <a:lnTo>
                    <a:pt x="3367564" y="44244"/>
                  </a:lnTo>
                  <a:cubicBezTo>
                    <a:pt x="3367564" y="44244"/>
                    <a:pt x="2172176" y="-81486"/>
                    <a:pt x="7144" y="129969"/>
                  </a:cubicBezTo>
                  <a:lnTo>
                    <a:pt x="7144" y="936736"/>
                  </a:lnTo>
                  <a:cubicBezTo>
                    <a:pt x="1989296" y="739569"/>
                    <a:pt x="3451384" y="842439"/>
                    <a:pt x="3451384" y="84243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alpha val="10000"/>
                  </a:schemeClr>
                </a:gs>
                <a:gs pos="88000">
                  <a:schemeClr val="accent2">
                    <a:alpha val="50000"/>
                  </a:schemeClr>
                </a:gs>
              </a:gsLst>
              <a:lin ang="108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2" name="Graphic 6">
              <a:extLst>
                <a:ext uri="{FF2B5EF4-FFF2-40B4-BE49-F238E27FC236}">
                  <a16:creationId xmlns:a16="http://schemas.microsoft.com/office/drawing/2014/main" id="{2D92C53E-EB06-4CBC-A335-BC3156E96896}"/>
                </a:ext>
              </a:extLst>
            </p:cNvPr>
            <p:cNvSpPr/>
            <p:nvPr userDrawn="1"/>
          </p:nvSpPr>
          <p:spPr>
            <a:xfrm>
              <a:off x="-26126" y="587196"/>
              <a:ext cx="4885313" cy="1632656"/>
            </a:xfrm>
            <a:custGeom>
              <a:avLst/>
              <a:gdLst>
                <a:gd name="connsiteX0" fmla="*/ 12607 w 4885312"/>
                <a:gd name="connsiteY0" fmla="*/ 1627544 h 1632656"/>
                <a:gd name="connsiteX1" fmla="*/ 4876404 w 4885312"/>
                <a:gd name="connsiteY1" fmla="*/ 1073201 h 1632656"/>
                <a:gd name="connsiteX2" fmla="*/ 4765029 w 4885312"/>
                <a:gd name="connsiteY2" fmla="*/ 12607 h 1632656"/>
                <a:gd name="connsiteX3" fmla="*/ 12607 w 4885312"/>
                <a:gd name="connsiteY3" fmla="*/ 554294 h 163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5312" h="1632656">
                  <a:moveTo>
                    <a:pt x="12607" y="1627544"/>
                  </a:moveTo>
                  <a:lnTo>
                    <a:pt x="4876404" y="1073201"/>
                  </a:lnTo>
                  <a:lnTo>
                    <a:pt x="4765029" y="12607"/>
                  </a:lnTo>
                  <a:lnTo>
                    <a:pt x="12607" y="554294"/>
                  </a:lnTo>
                  <a:close/>
                </a:path>
              </a:pathLst>
            </a:custGeom>
            <a:gradFill flip="none" rotWithShape="1">
              <a:gsLst>
                <a:gs pos="9000">
                  <a:schemeClr val="accent1"/>
                </a:gs>
                <a:gs pos="100000">
                  <a:schemeClr val="accent2"/>
                </a:gs>
              </a:gsLst>
              <a:lin ang="360000" scaled="0"/>
              <a:tileRect/>
            </a:gradFill>
            <a:ln w="126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D3A443B5-C60C-4149-99AA-5309F8B41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360000">
            <a:off x="7354845" y="895261"/>
            <a:ext cx="4735459" cy="101258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2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D901BA76-252C-47D8-A48A-ECBA799BFCC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79053" y="2442380"/>
            <a:ext cx="3913632" cy="804672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9D30E37C-4282-4FD1-9238-5F541F189E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32843" y="3401291"/>
            <a:ext cx="4347933" cy="69329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2"/>
              </a:buClr>
              <a:buNone/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Text Placeholder 16">
            <a:extLst>
              <a:ext uri="{FF2B5EF4-FFF2-40B4-BE49-F238E27FC236}">
                <a16:creationId xmlns:a16="http://schemas.microsoft.com/office/drawing/2014/main" id="{2B21A588-9CF1-4122-959A-D1A3DA672B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32843" y="4200313"/>
            <a:ext cx="4347933" cy="1408743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22" name="Graphic 20">
            <a:extLst>
              <a:ext uri="{FF2B5EF4-FFF2-40B4-BE49-F238E27FC236}">
                <a16:creationId xmlns:a16="http://schemas.microsoft.com/office/drawing/2014/main" id="{15D5C0A2-3C70-442D-AAF6-E16ADACDBF4F}"/>
              </a:ext>
            </a:extLst>
          </p:cNvPr>
          <p:cNvGrpSpPr/>
          <p:nvPr/>
        </p:nvGrpSpPr>
        <p:grpSpPr>
          <a:xfrm>
            <a:off x="-12667" y="-12665"/>
            <a:ext cx="6418971" cy="6160919"/>
            <a:chOff x="-12667" y="-12667"/>
            <a:chExt cx="6418971" cy="6160919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BA690C0-CF33-41CB-B76C-FC462F39BB66}"/>
                </a:ext>
              </a:extLst>
            </p:cNvPr>
            <p:cNvSpPr/>
            <p:nvPr/>
          </p:nvSpPr>
          <p:spPr>
            <a:xfrm>
              <a:off x="0" y="4388743"/>
              <a:ext cx="6396137" cy="1759509"/>
            </a:xfrm>
            <a:custGeom>
              <a:avLst/>
              <a:gdLst>
                <a:gd name="connsiteX0" fmla="*/ 6346644 w 6418971"/>
                <a:gd name="connsiteY0" fmla="*/ 12667 h 1776000"/>
                <a:gd name="connsiteX1" fmla="*/ 12667 w 6418971"/>
                <a:gd name="connsiteY1" fmla="*/ 456667 h 1776000"/>
                <a:gd name="connsiteX2" fmla="*/ 12667 w 6418971"/>
                <a:gd name="connsiteY2" fmla="*/ 1772176 h 1776000"/>
                <a:gd name="connsiteX3" fmla="*/ 6408804 w 6418971"/>
                <a:gd name="connsiteY3" fmla="*/ 909547 h 1776000"/>
                <a:gd name="connsiteX4" fmla="*/ 6346644 w 6418971"/>
                <a:gd name="connsiteY4" fmla="*/ 12667 h 1776000"/>
                <a:gd name="connsiteX0" fmla="*/ 6333977 w 6396137"/>
                <a:gd name="connsiteY0" fmla="*/ 0 h 1759509"/>
                <a:gd name="connsiteX1" fmla="*/ 0 w 6396137"/>
                <a:gd name="connsiteY1" fmla="*/ 444000 h 1759509"/>
                <a:gd name="connsiteX2" fmla="*/ 0 w 6396137"/>
                <a:gd name="connsiteY2" fmla="*/ 1759509 h 1759509"/>
                <a:gd name="connsiteX3" fmla="*/ 6396137 w 6396137"/>
                <a:gd name="connsiteY3" fmla="*/ 834832 h 1759509"/>
                <a:gd name="connsiteX4" fmla="*/ 6333977 w 6396137"/>
                <a:gd name="connsiteY4" fmla="*/ 0 h 175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6137" h="1759509">
                  <a:moveTo>
                    <a:pt x="6333977" y="0"/>
                  </a:moveTo>
                  <a:lnTo>
                    <a:pt x="0" y="444000"/>
                  </a:lnTo>
                  <a:lnTo>
                    <a:pt x="0" y="1759509"/>
                  </a:lnTo>
                  <a:cubicBezTo>
                    <a:pt x="1074480" y="1438560"/>
                    <a:pt x="3085166" y="949003"/>
                    <a:pt x="6396137" y="834832"/>
                  </a:cubicBezTo>
                  <a:cubicBezTo>
                    <a:pt x="6369497" y="303301"/>
                    <a:pt x="6333977" y="0"/>
                    <a:pt x="6333977" y="0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0"/>
                  </a:schemeClr>
                </a:gs>
                <a:gs pos="100000">
                  <a:schemeClr val="accent5">
                    <a:alpha val="6000"/>
                  </a:schemeClr>
                </a:gs>
              </a:gsLst>
              <a:lin ang="10800000" scaled="1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D855DB-2DC5-479D-94A0-542899B6911B}"/>
                </a:ext>
              </a:extLst>
            </p:cNvPr>
            <p:cNvSpPr/>
            <p:nvPr/>
          </p:nvSpPr>
          <p:spPr>
            <a:xfrm>
              <a:off x="-12667" y="-12667"/>
              <a:ext cx="6418971" cy="5683200"/>
            </a:xfrm>
            <a:custGeom>
              <a:avLst/>
              <a:gdLst>
                <a:gd name="connsiteX0" fmla="*/ 12667 w 6418971"/>
                <a:gd name="connsiteY0" fmla="*/ 5681913 h 5683200"/>
                <a:gd name="connsiteX1" fmla="*/ 6408804 w 6418971"/>
                <a:gd name="connsiteY1" fmla="*/ 5234107 h 5683200"/>
                <a:gd name="connsiteX2" fmla="*/ 6043456 w 6418971"/>
                <a:gd name="connsiteY2" fmla="*/ 12667 h 5683200"/>
                <a:gd name="connsiteX3" fmla="*/ 12667 w 6418971"/>
                <a:gd name="connsiteY3" fmla="*/ 12667 h 568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8971" h="5683200">
                  <a:moveTo>
                    <a:pt x="12667" y="5681913"/>
                  </a:moveTo>
                  <a:lnTo>
                    <a:pt x="6408804" y="5234107"/>
                  </a:lnTo>
                  <a:lnTo>
                    <a:pt x="6043456" y="12667"/>
                  </a:lnTo>
                  <a:lnTo>
                    <a:pt x="12667" y="1266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840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2DADFD8-5DEE-449A-A576-39F98BB2A88B}"/>
                </a:ext>
              </a:extLst>
            </p:cNvPr>
            <p:cNvSpPr/>
            <p:nvPr/>
          </p:nvSpPr>
          <p:spPr>
            <a:xfrm>
              <a:off x="-12667" y="-12667"/>
              <a:ext cx="6114514" cy="5404114"/>
            </a:xfrm>
            <a:custGeom>
              <a:avLst/>
              <a:gdLst>
                <a:gd name="connsiteX0" fmla="*/ 6080244 w 6114514"/>
                <a:gd name="connsiteY0" fmla="*/ 4942336 h 5404114"/>
                <a:gd name="connsiteX1" fmla="*/ 12667 w 6114514"/>
                <a:gd name="connsiteY1" fmla="*/ 5367307 h 5404114"/>
                <a:gd name="connsiteX2" fmla="*/ 12667 w 6114514"/>
                <a:gd name="connsiteY2" fmla="*/ 5392679 h 5404114"/>
                <a:gd name="connsiteX3" fmla="*/ 6095467 w 6114514"/>
                <a:gd name="connsiteY3" fmla="*/ 4966439 h 5404114"/>
                <a:gd name="connsiteX4" fmla="*/ 6108153 w 6114514"/>
                <a:gd name="connsiteY4" fmla="*/ 4966439 h 5404114"/>
                <a:gd name="connsiteX5" fmla="*/ 5761833 w 6114514"/>
                <a:gd name="connsiteY5" fmla="*/ 12667 h 5404114"/>
                <a:gd name="connsiteX6" fmla="*/ 5736462 w 6114514"/>
                <a:gd name="connsiteY6" fmla="*/ 12667 h 5404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14514" h="5404114">
                  <a:moveTo>
                    <a:pt x="6080244" y="4942336"/>
                  </a:moveTo>
                  <a:lnTo>
                    <a:pt x="12667" y="5367307"/>
                  </a:lnTo>
                  <a:lnTo>
                    <a:pt x="12667" y="5392679"/>
                  </a:lnTo>
                  <a:lnTo>
                    <a:pt x="6095467" y="4966439"/>
                  </a:lnTo>
                  <a:lnTo>
                    <a:pt x="6108153" y="4966439"/>
                  </a:lnTo>
                  <a:lnTo>
                    <a:pt x="5761833" y="12667"/>
                  </a:lnTo>
                  <a:lnTo>
                    <a:pt x="5736462" y="12667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BBA8375B-3CE5-468D-91DF-8151963A953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693" y="0"/>
            <a:ext cx="6065967" cy="5355825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5966" h="5408602">
                <a:moveTo>
                  <a:pt x="693" y="5408602"/>
                </a:moveTo>
                <a:cubicBezTo>
                  <a:pt x="4546" y="3609465"/>
                  <a:pt x="-2683" y="1799137"/>
                  <a:pt x="1170" y="0"/>
                </a:cubicBezTo>
                <a:lnTo>
                  <a:pt x="5725098" y="841"/>
                </a:lnTo>
                <a:lnTo>
                  <a:pt x="6065966" y="4979386"/>
                </a:lnTo>
                <a:lnTo>
                  <a:pt x="693" y="5408602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2068300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aphic 16">
            <a:extLst>
              <a:ext uri="{FF2B5EF4-FFF2-40B4-BE49-F238E27FC236}">
                <a16:creationId xmlns:a16="http://schemas.microsoft.com/office/drawing/2014/main" id="{6E486D59-536F-433A-BA1F-E5D8171D28EE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58001F8-106A-42FB-834D-9A42C409CE0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2C44DFF-8C15-44EB-9668-D72BDBCAC7EB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CEAA8A-68C1-422B-827F-B9BB0A5DBA9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32739" y="2647953"/>
            <a:ext cx="4593600" cy="600075"/>
          </a:xfrm>
        </p:spPr>
        <p:txBody>
          <a:bodyPr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Section 1 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EF9F20-7EC3-4301-8D75-2F88B498A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0138" y="3248025"/>
            <a:ext cx="4573339" cy="2311872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1F359F-D118-4F66-A9AB-3A95DC28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8CC05F-AFDC-44E7-8014-867EBAC6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69BE7BF4-3069-409E-BFA9-64375BC3D04B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F3C766CD-B979-4D7C-8A2C-417E79767E3A}"/>
              </a:ext>
            </a:extLst>
          </p:cNvPr>
          <p:cNvSpPr/>
          <p:nvPr userDrawn="1"/>
        </p:nvSpPr>
        <p:spPr>
          <a:xfrm>
            <a:off x="-26125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10447CE-8352-418F-9BA9-B6C2160B93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0561" y="849316"/>
            <a:ext cx="3923299" cy="104249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Comparison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D440566B-A9B8-43D7-AF31-EC51D5850D0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207365" y="2647953"/>
            <a:ext cx="5076011" cy="600075"/>
          </a:xfrm>
        </p:spPr>
        <p:txBody>
          <a:bodyPr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Section 1 Title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159211AA-05DE-48A1-97CC-3BE597E7149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07365" y="3248025"/>
            <a:ext cx="5073411" cy="2311872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79FCC9E8-58D0-4280-842F-285B2710BA14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676900" y="1374622"/>
            <a:ext cx="5202936" cy="1115568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0313A844-31D3-4D0D-8043-C498865AF65B}"/>
              </a:ext>
            </a:extLst>
          </p:cNvPr>
          <p:cNvSpPr/>
          <p:nvPr/>
        </p:nvSpPr>
        <p:spPr>
          <a:xfrm>
            <a:off x="4200901" y="5658797"/>
            <a:ext cx="1842059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948DAA4-D083-418A-B253-F1F56A7613B3}"/>
              </a:ext>
            </a:extLst>
          </p:cNvPr>
          <p:cNvSpPr/>
          <p:nvPr/>
        </p:nvSpPr>
        <p:spPr>
          <a:xfrm>
            <a:off x="4406707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51458" t="10702" r="5240" b="-85592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6836125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5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3" y="842709"/>
            <a:ext cx="3960711" cy="10615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Chart Slide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1" y="2755778"/>
            <a:ext cx="2724912" cy="226771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3" name="Chart Placeholder 21">
            <a:extLst>
              <a:ext uri="{FF2B5EF4-FFF2-40B4-BE49-F238E27FC236}">
                <a16:creationId xmlns:a16="http://schemas.microsoft.com/office/drawing/2014/main" id="{DD959D31-8095-4F0E-8AA3-33ABE262D130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159375" y="1347791"/>
            <a:ext cx="6121400" cy="4090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9" y="-12698"/>
            <a:ext cx="1486047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1682173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aphic 16">
            <a:extLst>
              <a:ext uri="{FF2B5EF4-FFF2-40B4-BE49-F238E27FC236}">
                <a16:creationId xmlns:a16="http://schemas.microsoft.com/office/drawing/2014/main" id="{A6C11E25-2AF0-4EBF-905C-81BDCFB5E4C8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D892266-5EB4-4DE9-BB23-F21047C71611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DD8BBD5-9B7C-4CF3-9606-41DC9C0151B9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97017C-1C1C-4B7D-A1F6-792FC58C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47CDBA-2DF6-4122-86A8-F7C1A644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9" name="Graphic 4">
            <a:extLst>
              <a:ext uri="{FF2B5EF4-FFF2-40B4-BE49-F238E27FC236}">
                <a16:creationId xmlns:a16="http://schemas.microsoft.com/office/drawing/2014/main" id="{EA075FD4-B92A-4706-AF9F-516E4D97661A}"/>
              </a:ext>
            </a:extLst>
          </p:cNvPr>
          <p:cNvGrpSpPr/>
          <p:nvPr/>
        </p:nvGrpSpPr>
        <p:grpSpPr>
          <a:xfrm>
            <a:off x="3101009" y="-12692"/>
            <a:ext cx="9094808" cy="5689901"/>
            <a:chOff x="227974" y="-12694"/>
            <a:chExt cx="11967843" cy="5689901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C47232B-AA36-4054-91B9-8A58B1EB5A7C}"/>
                </a:ext>
              </a:extLst>
            </p:cNvPr>
            <p:cNvSpPr/>
            <p:nvPr/>
          </p:nvSpPr>
          <p:spPr>
            <a:xfrm>
              <a:off x="227974" y="-12694"/>
              <a:ext cx="2146414" cy="5677200"/>
            </a:xfrm>
            <a:custGeom>
              <a:avLst/>
              <a:gdLst>
                <a:gd name="connsiteX0" fmla="*/ 1684102 w 2146413"/>
                <a:gd name="connsiteY0" fmla="*/ 12694 h 5677200"/>
                <a:gd name="connsiteX1" fmla="*/ 12694 w 2146413"/>
                <a:gd name="connsiteY1" fmla="*/ 508020 h 5677200"/>
                <a:gd name="connsiteX2" fmla="*/ 1184966 w 2146413"/>
                <a:gd name="connsiteY2" fmla="*/ 5677194 h 5677200"/>
                <a:gd name="connsiteX3" fmla="*/ 2136246 w 2146413"/>
                <a:gd name="connsiteY3" fmla="*/ 5494304 h 5677200"/>
                <a:gd name="connsiteX4" fmla="*/ 1945736 w 2146413"/>
                <a:gd name="connsiteY4" fmla="*/ 12694 h 5677200"/>
                <a:gd name="connsiteX5" fmla="*/ 1684102 w 2146413"/>
                <a:gd name="connsiteY5" fmla="*/ 12694 h 567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6413" h="5677200">
                  <a:moveTo>
                    <a:pt x="1684102" y="12694"/>
                  </a:moveTo>
                  <a:cubicBezTo>
                    <a:pt x="1158295" y="151131"/>
                    <a:pt x="12694" y="508020"/>
                    <a:pt x="12694" y="508020"/>
                  </a:cubicBezTo>
                  <a:cubicBezTo>
                    <a:pt x="12694" y="508020"/>
                    <a:pt x="764574" y="1905094"/>
                    <a:pt x="1184966" y="5677194"/>
                  </a:cubicBezTo>
                  <a:cubicBezTo>
                    <a:pt x="1404688" y="5606070"/>
                    <a:pt x="2136246" y="5494304"/>
                    <a:pt x="2136246" y="5494304"/>
                  </a:cubicBezTo>
                  <a:cubicBezTo>
                    <a:pt x="2136246" y="5494304"/>
                    <a:pt x="1963517" y="568983"/>
                    <a:pt x="1945736" y="12694"/>
                  </a:cubicBezTo>
                  <a:lnTo>
                    <a:pt x="1684102" y="12694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accent5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10FD2C3-F226-42E6-A01E-50BAFB037D89}"/>
                </a:ext>
              </a:extLst>
            </p:cNvPr>
            <p:cNvSpPr/>
            <p:nvPr/>
          </p:nvSpPr>
          <p:spPr>
            <a:xfrm>
              <a:off x="866818" y="-12694"/>
              <a:ext cx="11328999" cy="5689901"/>
            </a:xfrm>
            <a:custGeom>
              <a:avLst/>
              <a:gdLst>
                <a:gd name="connsiteX0" fmla="*/ 11322642 w 11328999"/>
                <a:gd name="connsiteY0" fmla="*/ 4653519 h 5689900"/>
                <a:gd name="connsiteX1" fmla="*/ 11322642 w 11328999"/>
                <a:gd name="connsiteY1" fmla="*/ 12694 h 5689900"/>
                <a:gd name="connsiteX2" fmla="*/ 12694 w 11328999"/>
                <a:gd name="connsiteY2" fmla="*/ 12694 h 5689900"/>
                <a:gd name="connsiteX3" fmla="*/ 560093 w 11328999"/>
                <a:gd name="connsiteY3" fmla="*/ 5689894 h 568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28999" h="5689900">
                  <a:moveTo>
                    <a:pt x="11322642" y="4653519"/>
                  </a:moveTo>
                  <a:lnTo>
                    <a:pt x="11322642" y="12694"/>
                  </a:lnTo>
                  <a:lnTo>
                    <a:pt x="12694" y="12694"/>
                  </a:lnTo>
                  <a:lnTo>
                    <a:pt x="560093" y="568989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326E1C1-191D-4CBC-9151-C6FB8AFCA679}"/>
                </a:ext>
              </a:extLst>
            </p:cNvPr>
            <p:cNvSpPr/>
            <p:nvPr/>
          </p:nvSpPr>
          <p:spPr>
            <a:xfrm>
              <a:off x="1152583" y="-12694"/>
              <a:ext cx="11036884" cy="5410486"/>
            </a:xfrm>
            <a:custGeom>
              <a:avLst/>
              <a:gdLst>
                <a:gd name="connsiteX0" fmla="*/ 11036877 w 11036883"/>
                <a:gd name="connsiteY0" fmla="*/ 4372834 h 5410485"/>
                <a:gd name="connsiteX1" fmla="*/ 555013 w 11036883"/>
                <a:gd name="connsiteY1" fmla="*/ 5382538 h 5410485"/>
                <a:gd name="connsiteX2" fmla="*/ 38095 w 11036883"/>
                <a:gd name="connsiteY2" fmla="*/ 12694 h 5410485"/>
                <a:gd name="connsiteX3" fmla="*/ 12694 w 11036883"/>
                <a:gd name="connsiteY3" fmla="*/ 12694 h 5410485"/>
                <a:gd name="connsiteX4" fmla="*/ 530881 w 11036883"/>
                <a:gd name="connsiteY4" fmla="*/ 5396509 h 5410485"/>
                <a:gd name="connsiteX5" fmla="*/ 532151 w 11036883"/>
                <a:gd name="connsiteY5" fmla="*/ 5409209 h 5410485"/>
                <a:gd name="connsiteX6" fmla="*/ 11036877 w 11036883"/>
                <a:gd name="connsiteY6" fmla="*/ 4398236 h 541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36883" h="5410485">
                  <a:moveTo>
                    <a:pt x="11036877" y="4372834"/>
                  </a:moveTo>
                  <a:lnTo>
                    <a:pt x="555013" y="5382538"/>
                  </a:lnTo>
                  <a:lnTo>
                    <a:pt x="38095" y="12694"/>
                  </a:lnTo>
                  <a:lnTo>
                    <a:pt x="12694" y="12694"/>
                  </a:lnTo>
                  <a:lnTo>
                    <a:pt x="530881" y="5396509"/>
                  </a:lnTo>
                  <a:lnTo>
                    <a:pt x="532151" y="5409209"/>
                  </a:lnTo>
                  <a:lnTo>
                    <a:pt x="11036877" y="4398236"/>
                  </a:lnTo>
                  <a:close/>
                </a:path>
              </a:pathLst>
            </a:custGeom>
            <a:solidFill>
              <a:schemeClr val="bg1"/>
            </a:soli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768D53E4-BBD0-4F2E-B5E9-1CDB627A84B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94969" y="2282951"/>
            <a:ext cx="3055579" cy="340271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108000" rIns="108000" bIns="108000" rtlCol="0" anchor="ctr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2000" b="1">
                <a:solidFill>
                  <a:schemeClr val="bg1"/>
                </a:solidFill>
              </a:defRPr>
            </a:lvl1pPr>
          </a:lstStyle>
          <a:p>
            <a:pPr marL="228600" lvl="0" indent="-228600"/>
            <a:r>
              <a:rPr lang="en-US" noProof="0"/>
              <a:t>EDIT MASTER TEXT STYLES</a:t>
            </a: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C9B40841-64AD-4F36-A387-121624847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703979" y="1"/>
            <a:ext cx="8495015" cy="5685664"/>
          </a:xfrm>
          <a:custGeom>
            <a:avLst/>
            <a:gdLst>
              <a:gd name="connsiteX0" fmla="*/ 0 w 10973163"/>
              <a:gd name="connsiteY0" fmla="*/ 0 h 5778507"/>
              <a:gd name="connsiteX1" fmla="*/ 10973163 w 10973163"/>
              <a:gd name="connsiteY1" fmla="*/ 0 h 5778507"/>
              <a:gd name="connsiteX2" fmla="*/ 10973163 w 10973163"/>
              <a:gd name="connsiteY2" fmla="*/ 4708234 h 5778507"/>
              <a:gd name="connsiteX3" fmla="*/ 637629 w 10973163"/>
              <a:gd name="connsiteY3" fmla="*/ 5778507 h 5778507"/>
              <a:gd name="connsiteX4" fmla="*/ 513924 w 10973163"/>
              <a:gd name="connsiteY4" fmla="*/ 5778507 h 5778507"/>
              <a:gd name="connsiteX5" fmla="*/ 0 w 10973163"/>
              <a:gd name="connsiteY5" fmla="*/ 11 h 577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3163" h="5778507">
                <a:moveTo>
                  <a:pt x="0" y="0"/>
                </a:moveTo>
                <a:lnTo>
                  <a:pt x="10973163" y="0"/>
                </a:lnTo>
                <a:lnTo>
                  <a:pt x="10973163" y="4708234"/>
                </a:lnTo>
                <a:lnTo>
                  <a:pt x="637629" y="5778507"/>
                </a:lnTo>
                <a:lnTo>
                  <a:pt x="513924" y="5778507"/>
                </a:lnTo>
                <a:lnTo>
                  <a:pt x="0" y="1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5" name="Title 22">
            <a:extLst>
              <a:ext uri="{FF2B5EF4-FFF2-40B4-BE49-F238E27FC236}">
                <a16:creationId xmlns:a16="http://schemas.microsoft.com/office/drawing/2014/main" id="{A7AAB7EE-08F8-4859-95A3-BAB2909A0A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-61164" y="919126"/>
            <a:ext cx="3890555" cy="1091949"/>
          </a:xfrm>
          <a:custGeom>
            <a:avLst/>
            <a:gdLst>
              <a:gd name="connsiteX0" fmla="*/ 0 w 4011780"/>
              <a:gd name="connsiteY0" fmla="*/ 916770 h 916770"/>
              <a:gd name="connsiteX1" fmla="*/ 229193 w 4011780"/>
              <a:gd name="connsiteY1" fmla="*/ 0 h 916770"/>
              <a:gd name="connsiteX2" fmla="*/ 3782588 w 4011780"/>
              <a:gd name="connsiteY2" fmla="*/ 0 h 916770"/>
              <a:gd name="connsiteX3" fmla="*/ 4011780 w 4011780"/>
              <a:gd name="connsiteY3" fmla="*/ 916770 h 916770"/>
              <a:gd name="connsiteX4" fmla="*/ 0 w 4011780"/>
              <a:gd name="connsiteY4" fmla="*/ 916770 h 916770"/>
              <a:gd name="connsiteX0" fmla="*/ 0 w 4187844"/>
              <a:gd name="connsiteY0" fmla="*/ 916770 h 1051526"/>
              <a:gd name="connsiteX1" fmla="*/ 229193 w 4187844"/>
              <a:gd name="connsiteY1" fmla="*/ 0 h 1051526"/>
              <a:gd name="connsiteX2" fmla="*/ 3782588 w 4187844"/>
              <a:gd name="connsiteY2" fmla="*/ 0 h 1051526"/>
              <a:gd name="connsiteX3" fmla="*/ 4187844 w 4187844"/>
              <a:gd name="connsiteY3" fmla="*/ 1051526 h 1051526"/>
              <a:gd name="connsiteX4" fmla="*/ 0 w 4187844"/>
              <a:gd name="connsiteY4" fmla="*/ 916770 h 1051526"/>
              <a:gd name="connsiteX0" fmla="*/ 0 w 4187844"/>
              <a:gd name="connsiteY0" fmla="*/ 939936 h 1074692"/>
              <a:gd name="connsiteX1" fmla="*/ 229193 w 4187844"/>
              <a:gd name="connsiteY1" fmla="*/ 23166 h 1074692"/>
              <a:gd name="connsiteX2" fmla="*/ 4165479 w 4187844"/>
              <a:gd name="connsiteY2" fmla="*/ 0 h 1074692"/>
              <a:gd name="connsiteX3" fmla="*/ 4187844 w 4187844"/>
              <a:gd name="connsiteY3" fmla="*/ 1074692 h 1074692"/>
              <a:gd name="connsiteX4" fmla="*/ 0 w 4187844"/>
              <a:gd name="connsiteY4" fmla="*/ 939936 h 1074692"/>
              <a:gd name="connsiteX0" fmla="*/ 0 w 4860085"/>
              <a:gd name="connsiteY0" fmla="*/ 1101781 h 1101781"/>
              <a:gd name="connsiteX1" fmla="*/ 901434 w 4860085"/>
              <a:gd name="connsiteY1" fmla="*/ 23166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60085"/>
              <a:gd name="connsiteY0" fmla="*/ 1101781 h 1101781"/>
              <a:gd name="connsiteX1" fmla="*/ 84487 w 4860085"/>
              <a:gd name="connsiteY1" fmla="*/ 53552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86832"/>
              <a:gd name="connsiteY0" fmla="*/ 1098969 h 1098969"/>
              <a:gd name="connsiteX1" fmla="*/ 111234 w 4886832"/>
              <a:gd name="connsiteY1" fmla="*/ 53552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86832"/>
              <a:gd name="connsiteY0" fmla="*/ 1098969 h 1098969"/>
              <a:gd name="connsiteX1" fmla="*/ 95749 w 4886832"/>
              <a:gd name="connsiteY1" fmla="*/ 46516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92182"/>
              <a:gd name="connsiteY0" fmla="*/ 1098407 h 1098407"/>
              <a:gd name="connsiteX1" fmla="*/ 101099 w 4892182"/>
              <a:gd name="connsiteY1" fmla="*/ 46516 h 1098407"/>
              <a:gd name="connsiteX2" fmla="*/ 4869817 w 4892182"/>
              <a:gd name="connsiteY2" fmla="*/ 0 h 1098407"/>
              <a:gd name="connsiteX3" fmla="*/ 4892182 w 4892182"/>
              <a:gd name="connsiteY3" fmla="*/ 1074692 h 1098407"/>
              <a:gd name="connsiteX4" fmla="*/ 0 w 4892182"/>
              <a:gd name="connsiteY4" fmla="*/ 1098407 h 1098407"/>
              <a:gd name="connsiteX0" fmla="*/ 5888 w 4898070"/>
              <a:gd name="connsiteY0" fmla="*/ 1098407 h 1098407"/>
              <a:gd name="connsiteX1" fmla="*/ 0 w 4898070"/>
              <a:gd name="connsiteY1" fmla="*/ 35271 h 1098407"/>
              <a:gd name="connsiteX2" fmla="*/ 4875705 w 4898070"/>
              <a:gd name="connsiteY2" fmla="*/ 0 h 1098407"/>
              <a:gd name="connsiteX3" fmla="*/ 4898070 w 4898070"/>
              <a:gd name="connsiteY3" fmla="*/ 1074692 h 1098407"/>
              <a:gd name="connsiteX4" fmla="*/ 5888 w 4898070"/>
              <a:gd name="connsiteY4" fmla="*/ 1098407 h 1098407"/>
              <a:gd name="connsiteX0" fmla="*/ 25 w 5005106"/>
              <a:gd name="connsiteY0" fmla="*/ 1091949 h 1091949"/>
              <a:gd name="connsiteX1" fmla="*/ 107036 w 5005106"/>
              <a:gd name="connsiteY1" fmla="*/ 35271 h 1091949"/>
              <a:gd name="connsiteX2" fmla="*/ 4982741 w 5005106"/>
              <a:gd name="connsiteY2" fmla="*/ 0 h 1091949"/>
              <a:gd name="connsiteX3" fmla="*/ 5005106 w 5005106"/>
              <a:gd name="connsiteY3" fmla="*/ 1074692 h 1091949"/>
              <a:gd name="connsiteX4" fmla="*/ 25 w 5005106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5081" h="1091949">
                <a:moveTo>
                  <a:pt x="0" y="1091949"/>
                </a:moveTo>
                <a:lnTo>
                  <a:pt x="107011" y="35271"/>
                </a:lnTo>
                <a:lnTo>
                  <a:pt x="4982716" y="0"/>
                </a:lnTo>
                <a:lnTo>
                  <a:pt x="5005081" y="1074692"/>
                </a:lnTo>
                <a:lnTo>
                  <a:pt x="0" y="1091949"/>
                </a:lnTo>
                <a:close/>
              </a:path>
            </a:pathLst>
          </a:custGeom>
          <a:gradFill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</a:gradFill>
          <a:ln>
            <a:solidFill>
              <a:srgbClr val="99B898"/>
            </a:solidFill>
          </a:ln>
        </p:spPr>
        <p:txBody>
          <a:bodyPr lIns="954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Big Picture</a:t>
            </a:r>
          </a:p>
        </p:txBody>
      </p:sp>
    </p:spTree>
    <p:extLst>
      <p:ext uri="{BB962C8B-B14F-4D97-AF65-F5344CB8AC3E}">
        <p14:creationId xmlns:p14="http://schemas.microsoft.com/office/powerpoint/2010/main" val="258695441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6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7" y="2995525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9" y="-12728"/>
            <a:ext cx="1398595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8" y="-12727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0116175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21020577">
            <a:off x="630443" y="2818995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EEDE58A0-A534-4BA6-A842-9291BD21B3B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853085">
            <a:off x="7075881" y="2826510"/>
            <a:ext cx="4975641" cy="1655762"/>
          </a:xfrm>
        </p:spPr>
        <p:txBody>
          <a:bodyPr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8633173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5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Divider Slide</a:t>
            </a:r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3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E88D0B4A-E9EE-4F17-AF07-687763131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1075" y="3346003"/>
            <a:ext cx="7319700" cy="1500187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4393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03053AF-494C-4564-837F-FE6C5A44AE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3DA28F9-C12D-4556-915B-F66CC9EB42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BCD6967-3423-4D40-9CC6-6DB16B1C89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93D45D-C419-456F-99F4-B54701C691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947442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5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3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6" y="354492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C9B7F00-EB71-4AB0-9B4E-A64B7BB58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27" y="1825625"/>
            <a:ext cx="10442575" cy="4351338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276432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5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3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6" y="354492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2DC463F-D8D9-4961-B44E-0CCDE38BA2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9"/>
            <a:ext cx="5181600" cy="3976085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5DB1D622-84A6-489A-91BE-DF1D23C03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9"/>
            <a:ext cx="5181600" cy="3976085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219541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5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3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5873" y="312092"/>
            <a:ext cx="4391191" cy="136812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A6B27D7-F5EE-4688-B64B-CDC996CB3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942691"/>
            <a:ext cx="5157787" cy="56238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9D3AFCF0-98C5-4ECC-A2A6-BA8BA0A64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638097"/>
            <a:ext cx="5157787" cy="318463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3F44E47F-9EE9-414B-B2D8-DD6737905A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942691"/>
            <a:ext cx="5183188" cy="56238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D8D8261D-A3B4-4909-8FCD-D7C160F42D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638097"/>
            <a:ext cx="5183188" cy="318463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602960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5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9" y="-12698"/>
            <a:ext cx="1486047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9E80D7DF-92B2-4A46-AA79-DDC69AC8A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1347790"/>
            <a:ext cx="6172200" cy="43305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F0A242F9-0019-4B57-A03D-285B73836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806266"/>
            <a:ext cx="3932237" cy="2872065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A01F06-84A3-407F-8D89-167A9D402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857497" y="721375"/>
            <a:ext cx="3918639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5236911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5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9" y="-12698"/>
            <a:ext cx="1486047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1C9B27A5-4499-4F2B-843D-B4AC979D300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83188" y="1347790"/>
            <a:ext cx="6172200" cy="43305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4C8F7DBB-2923-48F9-AE53-06CE214A3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03601"/>
            <a:ext cx="3932237" cy="3074726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anchor="ctr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B5B22-678B-4BFD-ABBC-49961466D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8869">
            <a:off x="857654" y="725129"/>
            <a:ext cx="3833279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369124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5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3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6" y="354492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2264194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5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3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6" y="354492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29EA0-54CE-44CE-A619-B63EB6AA2D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44443" y="2373246"/>
            <a:ext cx="9303119" cy="2111508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/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321271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3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78061487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nu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raphic 2">
            <a:extLst>
              <a:ext uri="{FF2B5EF4-FFF2-40B4-BE49-F238E27FC236}">
                <a16:creationId xmlns:a16="http://schemas.microsoft.com/office/drawing/2014/main" id="{5D6F87F4-A9FD-42C2-B2B3-2EBAE9413A33}"/>
              </a:ext>
            </a:extLst>
          </p:cNvPr>
          <p:cNvSpPr/>
          <p:nvPr/>
        </p:nvSpPr>
        <p:spPr>
          <a:xfrm>
            <a:off x="-12776" y="429785"/>
            <a:ext cx="7606299" cy="1490682"/>
          </a:xfrm>
          <a:custGeom>
            <a:avLst/>
            <a:gdLst>
              <a:gd name="connsiteX0" fmla="*/ 7602514 w 7606298"/>
              <a:gd name="connsiteY0" fmla="*/ 407745 h 1490681"/>
              <a:gd name="connsiteX1" fmla="*/ 12778 w 7606298"/>
              <a:gd name="connsiteY1" fmla="*/ 12778 h 1490681"/>
              <a:gd name="connsiteX2" fmla="*/ 12778 w 7606298"/>
              <a:gd name="connsiteY2" fmla="*/ 1056256 h 1490681"/>
              <a:gd name="connsiteX3" fmla="*/ 7593596 w 7606298"/>
              <a:gd name="connsiteY3" fmla="*/ 1481801 h 1490681"/>
              <a:gd name="connsiteX4" fmla="*/ 7602514 w 7606298"/>
              <a:gd name="connsiteY4" fmla="*/ 407745 h 1490681"/>
              <a:gd name="connsiteX5" fmla="*/ 7602514 w 7606298"/>
              <a:gd name="connsiteY5" fmla="*/ 407745 h 149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6298" h="1490681">
                <a:moveTo>
                  <a:pt x="7602514" y="407745"/>
                </a:moveTo>
                <a:cubicBezTo>
                  <a:pt x="7602514" y="407745"/>
                  <a:pt x="3107535" y="56097"/>
                  <a:pt x="12778" y="12778"/>
                </a:cubicBezTo>
                <a:lnTo>
                  <a:pt x="12778" y="1056256"/>
                </a:lnTo>
                <a:cubicBezTo>
                  <a:pt x="6306768" y="1024403"/>
                  <a:pt x="7593596" y="1481801"/>
                  <a:pt x="7593596" y="1481801"/>
                </a:cubicBezTo>
                <a:lnTo>
                  <a:pt x="7602514" y="407745"/>
                </a:lnTo>
                <a:lnTo>
                  <a:pt x="7602514" y="407745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10000"/>
                </a:schemeClr>
              </a:gs>
              <a:gs pos="100000">
                <a:schemeClr val="accent2">
                  <a:alpha val="20000"/>
                </a:schemeClr>
              </a:gs>
            </a:gsLst>
            <a:lin ang="60000" scaled="0"/>
          </a:gradFill>
          <a:ln w="1273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3" name="Text Placeholder 21">
            <a:extLst>
              <a:ext uri="{FF2B5EF4-FFF2-40B4-BE49-F238E27FC236}">
                <a16:creationId xmlns:a16="http://schemas.microsoft.com/office/drawing/2014/main" id="{F27BBFB4-84C4-42C9-9CB3-DFD801CEBF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1202" y="1896003"/>
            <a:ext cx="528639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1</a:t>
            </a:r>
          </a:p>
        </p:txBody>
      </p:sp>
      <p:sp>
        <p:nvSpPr>
          <p:cNvPr id="26" name="Text Placeholder 24">
            <a:extLst>
              <a:ext uri="{FF2B5EF4-FFF2-40B4-BE49-F238E27FC236}">
                <a16:creationId xmlns:a16="http://schemas.microsoft.com/office/drawing/2014/main" id="{C8BBE7AC-17E7-4828-A40C-39EED5284E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85865" y="2088090"/>
            <a:ext cx="3103111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3" name="Text Placeholder 21">
            <a:extLst>
              <a:ext uri="{FF2B5EF4-FFF2-40B4-BE49-F238E27FC236}">
                <a16:creationId xmlns:a16="http://schemas.microsoft.com/office/drawing/2014/main" id="{FC1057E8-2611-45B5-913B-82D301FE8A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04602" y="1896003"/>
            <a:ext cx="528639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2</a:t>
            </a:r>
          </a:p>
        </p:txBody>
      </p:sp>
      <p:sp>
        <p:nvSpPr>
          <p:cNvPr id="34" name="Text Placeholder 24">
            <a:extLst>
              <a:ext uri="{FF2B5EF4-FFF2-40B4-BE49-F238E27FC236}">
                <a16:creationId xmlns:a16="http://schemas.microsoft.com/office/drawing/2014/main" id="{A65257E6-B10F-49C0-862A-53648E3F2D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49605" y="2088090"/>
            <a:ext cx="2243919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7" name="Text Placeholder 21">
            <a:extLst>
              <a:ext uri="{FF2B5EF4-FFF2-40B4-BE49-F238E27FC236}">
                <a16:creationId xmlns:a16="http://schemas.microsoft.com/office/drawing/2014/main" id="{83A147CC-1513-463A-8B07-CC14AEC845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90715" y="1913782"/>
            <a:ext cx="528639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3</a:t>
            </a:r>
          </a:p>
        </p:txBody>
      </p:sp>
      <p:sp>
        <p:nvSpPr>
          <p:cNvPr id="38" name="Text Placeholder 24">
            <a:extLst>
              <a:ext uri="{FF2B5EF4-FFF2-40B4-BE49-F238E27FC236}">
                <a16:creationId xmlns:a16="http://schemas.microsoft.com/office/drawing/2014/main" id="{BCE98261-6A42-49F1-B208-2E6C24DFCF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435718" y="2105869"/>
            <a:ext cx="2959116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0" name="Text Placeholder 24">
            <a:extLst>
              <a:ext uri="{FF2B5EF4-FFF2-40B4-BE49-F238E27FC236}">
                <a16:creationId xmlns:a16="http://schemas.microsoft.com/office/drawing/2014/main" id="{937F4311-EBEC-44E3-8542-07503B54D77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91726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3" name="Text Placeholder 24">
            <a:extLst>
              <a:ext uri="{FF2B5EF4-FFF2-40B4-BE49-F238E27FC236}">
                <a16:creationId xmlns:a16="http://schemas.microsoft.com/office/drawing/2014/main" id="{FED4B056-A42A-4115-B98D-177B9AFDABF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590350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5" name="Text Placeholder 24">
            <a:extLst>
              <a:ext uri="{FF2B5EF4-FFF2-40B4-BE49-F238E27FC236}">
                <a16:creationId xmlns:a16="http://schemas.microsoft.com/office/drawing/2014/main" id="{2D359611-5488-43D7-A2A6-E60DB2E1D87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94796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6" name="Text Placeholder 24">
            <a:extLst>
              <a:ext uri="{FF2B5EF4-FFF2-40B4-BE49-F238E27FC236}">
                <a16:creationId xmlns:a16="http://schemas.microsoft.com/office/drawing/2014/main" id="{F2182E7C-B18B-4F73-B0D1-86196D992B1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76956" y="2942030"/>
            <a:ext cx="3517877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8" name="Text Placeholder 24">
            <a:extLst>
              <a:ext uri="{FF2B5EF4-FFF2-40B4-BE49-F238E27FC236}">
                <a16:creationId xmlns:a16="http://schemas.microsoft.com/office/drawing/2014/main" id="{3D51A445-889E-44A8-AF12-58BC161D148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1724" y="5607548"/>
            <a:ext cx="3397251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3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9" name="Text Placeholder 24">
            <a:extLst>
              <a:ext uri="{FF2B5EF4-FFF2-40B4-BE49-F238E27FC236}">
                <a16:creationId xmlns:a16="http://schemas.microsoft.com/office/drawing/2014/main" id="{358BC44E-644D-4E21-A055-1178CD0D269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94794" y="4909834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0" name="Text Placeholder 24">
            <a:extLst>
              <a:ext uri="{FF2B5EF4-FFF2-40B4-BE49-F238E27FC236}">
                <a16:creationId xmlns:a16="http://schemas.microsoft.com/office/drawing/2014/main" id="{32C60917-FE9C-4C02-976E-9F4DF95F161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890713" y="4909834"/>
            <a:ext cx="2692939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5" name="Picture Placeholder 12">
            <a:extLst>
              <a:ext uri="{FF2B5EF4-FFF2-40B4-BE49-F238E27FC236}">
                <a16:creationId xmlns:a16="http://schemas.microsoft.com/office/drawing/2014/main" id="{2535BC4C-3D36-473A-B9EF-EC6F3BA67113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891723" y="3816446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6" name="Picture Placeholder 12">
            <a:extLst>
              <a:ext uri="{FF2B5EF4-FFF2-40B4-BE49-F238E27FC236}">
                <a16:creationId xmlns:a16="http://schemas.microsoft.com/office/drawing/2014/main" id="{A1E61843-0C1E-4581-98C1-C9247F7043AC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2590348" y="3816446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7" name="Picture Placeholder 12">
            <a:extLst>
              <a:ext uri="{FF2B5EF4-FFF2-40B4-BE49-F238E27FC236}">
                <a16:creationId xmlns:a16="http://schemas.microsoft.com/office/drawing/2014/main" id="{F3B39F0E-B245-4510-8C07-0EC29B83F1B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4794793" y="3816446"/>
            <a:ext cx="2048256" cy="8961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8" name="Picture Placeholder 9">
            <a:extLst>
              <a:ext uri="{FF2B5EF4-FFF2-40B4-BE49-F238E27FC236}">
                <a16:creationId xmlns:a16="http://schemas.microsoft.com/office/drawing/2014/main" id="{A9E755CD-1A38-4F75-A18E-2D31E4934C8A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7876955" y="3864572"/>
            <a:ext cx="1481328" cy="7589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750AC0-7255-417F-919C-19DF42857E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65125"/>
            <a:ext cx="7909560" cy="1069848"/>
          </a:xfr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00" scaled="1"/>
          </a:gradFill>
        </p:spPr>
        <p:txBody>
          <a:bodyPr lIns="90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How to use this template</a:t>
            </a:r>
          </a:p>
        </p:txBody>
      </p:sp>
    </p:spTree>
    <p:extLst>
      <p:ext uri="{BB962C8B-B14F-4D97-AF65-F5344CB8AC3E}">
        <p14:creationId xmlns:p14="http://schemas.microsoft.com/office/powerpoint/2010/main" val="2586325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CDB49CA-BFF7-45AA-B0D1-FD661BE91F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70A856C-02A3-4D66-9927-89319558DE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B144B74-7DE2-46E3-BA85-B392F7BFD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1813D5-706E-413B-A103-A78A2E5831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04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9E2AE11-9EB8-42E7-ACA6-BD610CA501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CFDCCA6-DDF8-4BE6-9A95-5E716398F2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CD2786B-B8E5-4DDA-BCE7-EBF79BC630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8389C1-B75E-4315-90AB-38DC14D2A9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0703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9CB4BE-9C88-45AC-BB72-DFE15C1278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A5099C-7016-4573-95E2-F0A07CD8D7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740A18-94DE-40EF-AB1A-EEF86D7084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808DC8-3440-4F6B-925A-21DA78FC9C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7920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842606-108C-44F2-AC23-C7D4426CED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D53F35-1C68-47BB-AEE3-E4318E3AC9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98F183-1176-49E8-8B76-207C218477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8241E1-2059-4A0A-963F-D52D011026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3412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18" Type="http://schemas.openxmlformats.org/officeDocument/2006/relationships/slideLayout" Target="../slideLayouts/slideLayout43.xml"/><Relationship Id="rId26" Type="http://schemas.openxmlformats.org/officeDocument/2006/relationships/slideLayout" Target="../slideLayouts/slideLayout51.xml"/><Relationship Id="rId3" Type="http://schemas.openxmlformats.org/officeDocument/2006/relationships/slideLayout" Target="../slideLayouts/slideLayout28.xml"/><Relationship Id="rId21" Type="http://schemas.openxmlformats.org/officeDocument/2006/relationships/slideLayout" Target="../slideLayouts/slideLayout46.xml"/><Relationship Id="rId34" Type="http://schemas.openxmlformats.org/officeDocument/2006/relationships/theme" Target="../theme/theme3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17" Type="http://schemas.openxmlformats.org/officeDocument/2006/relationships/slideLayout" Target="../slideLayouts/slideLayout42.xml"/><Relationship Id="rId25" Type="http://schemas.openxmlformats.org/officeDocument/2006/relationships/slideLayout" Target="../slideLayouts/slideLayout50.xml"/><Relationship Id="rId33" Type="http://schemas.openxmlformats.org/officeDocument/2006/relationships/slideLayout" Target="../slideLayouts/slideLayout58.xml"/><Relationship Id="rId2" Type="http://schemas.openxmlformats.org/officeDocument/2006/relationships/slideLayout" Target="../slideLayouts/slideLayout27.xml"/><Relationship Id="rId16" Type="http://schemas.openxmlformats.org/officeDocument/2006/relationships/slideLayout" Target="../slideLayouts/slideLayout41.xml"/><Relationship Id="rId20" Type="http://schemas.openxmlformats.org/officeDocument/2006/relationships/slideLayout" Target="../slideLayouts/slideLayout45.xml"/><Relationship Id="rId29" Type="http://schemas.openxmlformats.org/officeDocument/2006/relationships/slideLayout" Target="../slideLayouts/slideLayout54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24" Type="http://schemas.openxmlformats.org/officeDocument/2006/relationships/slideLayout" Target="../slideLayouts/slideLayout49.xml"/><Relationship Id="rId32" Type="http://schemas.openxmlformats.org/officeDocument/2006/relationships/slideLayout" Target="../slideLayouts/slideLayout57.xml"/><Relationship Id="rId5" Type="http://schemas.openxmlformats.org/officeDocument/2006/relationships/slideLayout" Target="../slideLayouts/slideLayout30.xml"/><Relationship Id="rId15" Type="http://schemas.openxmlformats.org/officeDocument/2006/relationships/slideLayout" Target="../slideLayouts/slideLayout40.xml"/><Relationship Id="rId23" Type="http://schemas.openxmlformats.org/officeDocument/2006/relationships/slideLayout" Target="../slideLayouts/slideLayout48.xml"/><Relationship Id="rId28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35.xml"/><Relationship Id="rId19" Type="http://schemas.openxmlformats.org/officeDocument/2006/relationships/slideLayout" Target="../slideLayouts/slideLayout44.xml"/><Relationship Id="rId31" Type="http://schemas.openxmlformats.org/officeDocument/2006/relationships/slideLayout" Target="../slideLayouts/slideLayout56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Relationship Id="rId22" Type="http://schemas.openxmlformats.org/officeDocument/2006/relationships/slideLayout" Target="../slideLayouts/slideLayout47.xml"/><Relationship Id="rId27" Type="http://schemas.openxmlformats.org/officeDocument/2006/relationships/slideLayout" Target="../slideLayouts/slideLayout52.xml"/><Relationship Id="rId30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9304108-68F3-44CC-8A33-A06EA265FE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13F18AC-33EE-4920-8785-AA0723ACBE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23293E3-7119-468D-854E-2B125D454C0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89201D5-D743-4306-B39C-848AAFC0EE8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73773A4-BFDA-4F63-98F5-B30BC5A2169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35F0BC20-C72C-47EE-A810-66F7008BDE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1E911EF-FF82-4017-9FD4-28C46D1B38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9D6D638-F123-48D6-9704-96EED88E32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5061939-55E7-4D6B-AE52-218CA09DCB8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E2D17E6-2C5B-41E6-BCD8-25E77EBCD29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AF3999C-0A7F-4812-AA6B-C73859DE2DE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6B5BBC51-EE27-4AB0-9E1F-8B0915A7FF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9483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noProof="0"/>
              <a:t>MM.DD.20XX</a:t>
            </a:r>
            <a:endParaRPr lang="en-US" noProof="0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60478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  <p:sldLayoutId id="2147483692" r:id="rId17"/>
    <p:sldLayoutId id="2147483693" r:id="rId18"/>
    <p:sldLayoutId id="2147483694" r:id="rId19"/>
    <p:sldLayoutId id="2147483695" r:id="rId20"/>
    <p:sldLayoutId id="2147483696" r:id="rId21"/>
    <p:sldLayoutId id="2147483697" r:id="rId22"/>
    <p:sldLayoutId id="2147483698" r:id="rId23"/>
    <p:sldLayoutId id="2147483699" r:id="rId24"/>
    <p:sldLayoutId id="2147483700" r:id="rId25"/>
    <p:sldLayoutId id="2147483701" r:id="rId26"/>
    <p:sldLayoutId id="2147483702" r:id="rId27"/>
    <p:sldLayoutId id="2147483703" r:id="rId28"/>
    <p:sldLayoutId id="2147483704" r:id="rId29"/>
    <p:sldLayoutId id="2147483705" r:id="rId30"/>
    <p:sldLayoutId id="2147483706" r:id="rId31"/>
    <p:sldLayoutId id="2147483707" r:id="rId32"/>
    <p:sldLayoutId id="2147483708" r:id="rId3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80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79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image" Target="../media/image84.wmf"/><Relationship Id="rId18" Type="http://schemas.openxmlformats.org/officeDocument/2006/relationships/oleObject" Target="../embeddings/oleObject44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76.wmf"/><Relationship Id="rId12" Type="http://schemas.openxmlformats.org/officeDocument/2006/relationships/oleObject" Target="../embeddings/oleObject40.bin"/><Relationship Id="rId17" Type="http://schemas.openxmlformats.org/officeDocument/2006/relationships/oleObject" Target="../embeddings/oleObject43.bin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42.bin"/><Relationship Id="rId20" Type="http://schemas.openxmlformats.org/officeDocument/2006/relationships/oleObject" Target="../embeddings/oleObject45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83.wmf"/><Relationship Id="rId5" Type="http://schemas.openxmlformats.org/officeDocument/2006/relationships/image" Target="../media/image75.wmf"/><Relationship Id="rId15" Type="http://schemas.openxmlformats.org/officeDocument/2006/relationships/image" Target="../media/image85.wmf"/><Relationship Id="rId10" Type="http://schemas.openxmlformats.org/officeDocument/2006/relationships/oleObject" Target="../embeddings/oleObject39.bin"/><Relationship Id="rId19" Type="http://schemas.openxmlformats.org/officeDocument/2006/relationships/image" Target="../media/image86.emf"/><Relationship Id="rId4" Type="http://schemas.openxmlformats.org/officeDocument/2006/relationships/oleObject" Target="../embeddings/oleObject36.bin"/><Relationship Id="rId9" Type="http://schemas.openxmlformats.org/officeDocument/2006/relationships/image" Target="../media/image82.emf"/><Relationship Id="rId14" Type="http://schemas.openxmlformats.org/officeDocument/2006/relationships/oleObject" Target="../embeddings/oleObject4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13" Type="http://schemas.openxmlformats.org/officeDocument/2006/relationships/oleObject" Target="../embeddings/oleObject51.bin"/><Relationship Id="rId18" Type="http://schemas.openxmlformats.org/officeDocument/2006/relationships/oleObject" Target="../embeddings/oleObject54.bin"/><Relationship Id="rId3" Type="http://schemas.openxmlformats.org/officeDocument/2006/relationships/oleObject" Target="../embeddings/oleObject46.bin"/><Relationship Id="rId21" Type="http://schemas.openxmlformats.org/officeDocument/2006/relationships/image" Target="../media/image93.wmf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89.wmf"/><Relationship Id="rId17" Type="http://schemas.openxmlformats.org/officeDocument/2006/relationships/oleObject" Target="../embeddings/oleObject53.bin"/><Relationship Id="rId25" Type="http://schemas.openxmlformats.org/officeDocument/2006/relationships/oleObject" Target="../embeddings/oleObject58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91.wmf"/><Relationship Id="rId20" Type="http://schemas.openxmlformats.org/officeDocument/2006/relationships/oleObject" Target="../embeddings/oleObject55.bin"/><Relationship Id="rId1" Type="http://schemas.openxmlformats.org/officeDocument/2006/relationships/vmlDrawing" Target="../drawings/vmlDrawing10.vml"/><Relationship Id="rId6" Type="http://schemas.openxmlformats.org/officeDocument/2006/relationships/image" Target="../media/image80.wmf"/><Relationship Id="rId11" Type="http://schemas.openxmlformats.org/officeDocument/2006/relationships/oleObject" Target="../embeddings/oleObject50.bin"/><Relationship Id="rId24" Type="http://schemas.openxmlformats.org/officeDocument/2006/relationships/oleObject" Target="../embeddings/oleObject57.bin"/><Relationship Id="rId5" Type="http://schemas.openxmlformats.org/officeDocument/2006/relationships/oleObject" Target="../embeddings/oleObject47.bin"/><Relationship Id="rId15" Type="http://schemas.openxmlformats.org/officeDocument/2006/relationships/oleObject" Target="../embeddings/oleObject52.bin"/><Relationship Id="rId23" Type="http://schemas.openxmlformats.org/officeDocument/2006/relationships/image" Target="../media/image94.wmf"/><Relationship Id="rId10" Type="http://schemas.openxmlformats.org/officeDocument/2006/relationships/image" Target="../media/image88.wmf"/><Relationship Id="rId19" Type="http://schemas.openxmlformats.org/officeDocument/2006/relationships/image" Target="../media/image92.wmf"/><Relationship Id="rId4" Type="http://schemas.openxmlformats.org/officeDocument/2006/relationships/image" Target="../media/image79.wmf"/><Relationship Id="rId9" Type="http://schemas.openxmlformats.org/officeDocument/2006/relationships/oleObject" Target="../embeddings/oleObject49.bin"/><Relationship Id="rId14" Type="http://schemas.openxmlformats.org/officeDocument/2006/relationships/image" Target="../media/image90.wmf"/><Relationship Id="rId22" Type="http://schemas.openxmlformats.org/officeDocument/2006/relationships/oleObject" Target="../embeddings/oleObject56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41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0.bin"/><Relationship Id="rId5" Type="http://schemas.openxmlformats.org/officeDocument/2006/relationships/image" Target="../media/image95.wmf"/><Relationship Id="rId4" Type="http://schemas.openxmlformats.org/officeDocument/2006/relationships/oleObject" Target="../embeddings/oleObject59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26" Type="http://schemas.openxmlformats.org/officeDocument/2006/relationships/image" Target="../media/image33.png"/><Relationship Id="rId39" Type="http://schemas.openxmlformats.org/officeDocument/2006/relationships/image" Target="../media/image46.png"/><Relationship Id="rId3" Type="http://schemas.openxmlformats.org/officeDocument/2006/relationships/image" Target="../media/image10.png"/><Relationship Id="rId21" Type="http://schemas.openxmlformats.org/officeDocument/2006/relationships/image" Target="../media/image28.png"/><Relationship Id="rId34" Type="http://schemas.openxmlformats.org/officeDocument/2006/relationships/image" Target="../media/image41.png"/><Relationship Id="rId42" Type="http://schemas.openxmlformats.org/officeDocument/2006/relationships/image" Target="../media/image49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5" Type="http://schemas.openxmlformats.org/officeDocument/2006/relationships/image" Target="../media/image32.png"/><Relationship Id="rId33" Type="http://schemas.openxmlformats.org/officeDocument/2006/relationships/image" Target="../media/image40.png"/><Relationship Id="rId38" Type="http://schemas.openxmlformats.org/officeDocument/2006/relationships/image" Target="../media/image45.pn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20" Type="http://schemas.openxmlformats.org/officeDocument/2006/relationships/image" Target="../media/image27.png"/><Relationship Id="rId29" Type="http://schemas.openxmlformats.org/officeDocument/2006/relationships/image" Target="../media/image36.png"/><Relationship Id="rId41" Type="http://schemas.openxmlformats.org/officeDocument/2006/relationships/image" Target="../media/image48.png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24" Type="http://schemas.openxmlformats.org/officeDocument/2006/relationships/image" Target="../media/image31.png"/><Relationship Id="rId32" Type="http://schemas.openxmlformats.org/officeDocument/2006/relationships/image" Target="../media/image39.png"/><Relationship Id="rId37" Type="http://schemas.openxmlformats.org/officeDocument/2006/relationships/image" Target="../media/image44.png"/><Relationship Id="rId40" Type="http://schemas.openxmlformats.org/officeDocument/2006/relationships/image" Target="../media/image47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23" Type="http://schemas.openxmlformats.org/officeDocument/2006/relationships/image" Target="../media/image30.png"/><Relationship Id="rId28" Type="http://schemas.openxmlformats.org/officeDocument/2006/relationships/image" Target="../media/image35.png"/><Relationship Id="rId36" Type="http://schemas.openxmlformats.org/officeDocument/2006/relationships/image" Target="../media/image43.png"/><Relationship Id="rId10" Type="http://schemas.openxmlformats.org/officeDocument/2006/relationships/image" Target="../media/image17.png"/><Relationship Id="rId19" Type="http://schemas.openxmlformats.org/officeDocument/2006/relationships/image" Target="../media/image26.png"/><Relationship Id="rId31" Type="http://schemas.openxmlformats.org/officeDocument/2006/relationships/image" Target="../media/image38.png"/><Relationship Id="rId44" Type="http://schemas.openxmlformats.org/officeDocument/2006/relationships/image" Target="../media/image51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Relationship Id="rId22" Type="http://schemas.openxmlformats.org/officeDocument/2006/relationships/image" Target="../media/image29.png"/><Relationship Id="rId27" Type="http://schemas.openxmlformats.org/officeDocument/2006/relationships/image" Target="../media/image34.png"/><Relationship Id="rId30" Type="http://schemas.openxmlformats.org/officeDocument/2006/relationships/image" Target="../media/image37.png"/><Relationship Id="rId35" Type="http://schemas.openxmlformats.org/officeDocument/2006/relationships/image" Target="../media/image42.png"/><Relationship Id="rId43" Type="http://schemas.openxmlformats.org/officeDocument/2006/relationships/image" Target="../media/image5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58.wmf"/><Relationship Id="rId2" Type="http://schemas.openxmlformats.org/officeDocument/2006/relationships/slideLayout" Target="../slideLayouts/slideLayout4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57.wmf"/><Relationship Id="rId4" Type="http://schemas.openxmlformats.org/officeDocument/2006/relationships/image" Target="../media/image54.wmf"/><Relationship Id="rId9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4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62.wmf"/><Relationship Id="rId4" Type="http://schemas.openxmlformats.org/officeDocument/2006/relationships/image" Target="../media/image59.wmf"/><Relationship Id="rId9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4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4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66.wmf"/><Relationship Id="rId4" Type="http://schemas.openxmlformats.org/officeDocument/2006/relationships/image" Target="../media/image63.wmf"/><Relationship Id="rId9" Type="http://schemas.openxmlformats.org/officeDocument/2006/relationships/oleObject" Target="../embeddings/oleObject1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71.wmf"/><Relationship Id="rId2" Type="http://schemas.openxmlformats.org/officeDocument/2006/relationships/slideLayout" Target="../slideLayouts/slideLayout4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8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70.wmf"/><Relationship Id="rId4" Type="http://schemas.openxmlformats.org/officeDocument/2006/relationships/image" Target="../media/image67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7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4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4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7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oleObject" Target="../embeddings/oleObject32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7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76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3.bin"/><Relationship Id="rId10" Type="http://schemas.openxmlformats.org/officeDocument/2006/relationships/oleObject" Target="../embeddings/oleObject30.bin"/><Relationship Id="rId4" Type="http://schemas.openxmlformats.org/officeDocument/2006/relationships/image" Target="../media/image75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7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>
            <a:extLst>
              <a:ext uri="{FF2B5EF4-FFF2-40B4-BE49-F238E27FC236}">
                <a16:creationId xmlns:a16="http://schemas.microsoft.com/office/drawing/2014/main" id="{07B0CD63-441B-41B3-B284-D7ECB81ACDF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114800" y="819151"/>
            <a:ext cx="3962400" cy="676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0" cap="none" spc="0" normalizeH="0" baseline="0" noProof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/>
                <a:uLnTx/>
                <a:uFillTx/>
                <a:latin typeface=".VnTimeH" panose="020B7200000000000000" pitchFamily="34" charset="0"/>
                <a:ea typeface="+mn-ea"/>
                <a:cs typeface="Arial" panose="020B0604020202020204" pitchFamily="34" charset="0"/>
              </a:rPr>
              <a:t>®¹i sè 9</a:t>
            </a:r>
          </a:p>
        </p:txBody>
      </p:sp>
      <p:sp>
        <p:nvSpPr>
          <p:cNvPr id="2051" name="WordArt 3">
            <a:extLst>
              <a:ext uri="{FF2B5EF4-FFF2-40B4-BE49-F238E27FC236}">
                <a16:creationId xmlns:a16="http://schemas.microsoft.com/office/drawing/2014/main" id="{F69D2D23-86D9-4D17-8883-016CF26FD5D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76426" y="990600"/>
            <a:ext cx="1781175" cy="5524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1" u="none" strike="noStrike" kern="10" cap="none" spc="0" normalizeH="0" baseline="0" noProof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0501">
                    <a:srgbClr val="0819FB"/>
                  </a:gs>
                  <a:gs pos="17500">
                    <a:srgbClr val="1A8D48"/>
                  </a:gs>
                  <a:gs pos="25999">
                    <a:srgbClr val="FFFF00"/>
                  </a:gs>
                  <a:gs pos="36501">
                    <a:srgbClr val="EE3F17"/>
                  </a:gs>
                  <a:gs pos="44000">
                    <a:srgbClr val="E81766"/>
                  </a:gs>
                  <a:gs pos="50000">
                    <a:srgbClr val="A603AB"/>
                  </a:gs>
                  <a:gs pos="56000">
                    <a:srgbClr val="E81766"/>
                  </a:gs>
                  <a:gs pos="63499">
                    <a:srgbClr val="EE3F17"/>
                  </a:gs>
                  <a:gs pos="74001">
                    <a:srgbClr val="FFFF00"/>
                  </a:gs>
                  <a:gs pos="82500">
                    <a:srgbClr val="1A8D48"/>
                  </a:gs>
                  <a:gs pos="89500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algn="ctr" rotWithShape="0">
                  <a:srgbClr val="C0C0C0">
                    <a:alpha val="50000"/>
                  </a:srgbClr>
                </a:outerShdw>
              </a:effectLst>
              <a:uLnTx/>
              <a:uFillTx/>
              <a:latin typeface=".VnArial" panose="020B7200000000000000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604" name="WordArt 4">
            <a:extLst>
              <a:ext uri="{FF2B5EF4-FFF2-40B4-BE49-F238E27FC236}">
                <a16:creationId xmlns:a16="http://schemas.microsoft.com/office/drawing/2014/main" id="{E8F3ABD9-0C5F-4B76-8858-4089F48FFBF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71725" y="1862801"/>
            <a:ext cx="7315200" cy="1709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0" cap="none" spc="0" normalizeH="0" baseline="0" noProof="0" dirty="0">
                <a:ln w="12700">
                  <a:solidFill>
                    <a:srgbClr val="FF7C80"/>
                  </a:solidFill>
                  <a:round/>
                  <a:headEnd/>
                  <a:tailEnd/>
                </a:ln>
                <a:solidFill>
                  <a:srgbClr val="0000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ÔN TẬP CHƯƠNG II</a:t>
            </a:r>
          </a:p>
        </p:txBody>
      </p:sp>
      <p:sp>
        <p:nvSpPr>
          <p:cNvPr id="2053" name="Oval 5">
            <a:extLst>
              <a:ext uri="{FF2B5EF4-FFF2-40B4-BE49-F238E27FC236}">
                <a16:creationId xmlns:a16="http://schemas.microsoft.com/office/drawing/2014/main" id="{37F5C15D-A8D3-4B98-854C-C12D942E34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609600"/>
            <a:ext cx="4876800" cy="1143000"/>
          </a:xfrm>
          <a:prstGeom prst="ellipse">
            <a:avLst/>
          </a:prstGeom>
          <a:noFill/>
          <a:ln w="38100" cmpd="dbl" algn="ctr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054" name="Picture 8" descr="RINGS__2">
            <a:extLst>
              <a:ext uri="{FF2B5EF4-FFF2-40B4-BE49-F238E27FC236}">
                <a16:creationId xmlns:a16="http://schemas.microsoft.com/office/drawing/2014/main" id="{E029CBC0-51E1-49F7-B3F2-F761C3B3E50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275" y="3448052"/>
            <a:ext cx="72390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9" descr="HUMMBIRD">
            <a:extLst>
              <a:ext uri="{FF2B5EF4-FFF2-40B4-BE49-F238E27FC236}">
                <a16:creationId xmlns:a16="http://schemas.microsoft.com/office/drawing/2014/main" id="{1BD20977-123D-45B5-BCE4-1AF52009664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50" y="5715000"/>
            <a:ext cx="48577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03FECF1-6662-4C48-A43D-B7A6A6F10C84}"/>
              </a:ext>
            </a:extLst>
          </p:cNvPr>
          <p:cNvSpPr txBox="1"/>
          <p:nvPr/>
        </p:nvSpPr>
        <p:spPr>
          <a:xfrm>
            <a:off x="3505200" y="4343400"/>
            <a:ext cx="5181600" cy="646331"/>
          </a:xfrm>
          <a:prstGeom prst="rect">
            <a:avLst/>
          </a:prstGeom>
          <a:solidFill>
            <a:schemeClr val="accent5"/>
          </a:solidFill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TỰ HỌC</a:t>
            </a:r>
          </a:p>
        </p:txBody>
      </p:sp>
    </p:spTree>
  </p:cSld>
  <p:clrMapOvr>
    <a:masterClrMapping/>
  </p:clrMapOvr>
  <p:transition>
    <p:wedge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70D69A67-F5BC-4F48-83F1-F841E0169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5240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0" name="Text Box 7">
            <a:extLst>
              <a:ext uri="{FF2B5EF4-FFF2-40B4-BE49-F238E27FC236}">
                <a16:creationId xmlns:a16="http://schemas.microsoft.com/office/drawing/2014/main" id="{8BAB6919-9DF3-4408-95A2-D404CBD2B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533785"/>
            <a:ext cx="12218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Bài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2: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BB862CD-D248-4678-9226-5742EBD27C68}"/>
              </a:ext>
            </a:extLst>
          </p:cNvPr>
          <p:cNvGrpSpPr/>
          <p:nvPr/>
        </p:nvGrpSpPr>
        <p:grpSpPr>
          <a:xfrm>
            <a:off x="2895600" y="486505"/>
            <a:ext cx="6324600" cy="533400"/>
            <a:chOff x="2895600" y="486505"/>
            <a:chExt cx="6324600" cy="533400"/>
          </a:xfrm>
        </p:grpSpPr>
        <p:sp>
          <p:nvSpPr>
            <p:cNvPr id="32" name="WordArt 17">
              <a:extLst>
                <a:ext uri="{FF2B5EF4-FFF2-40B4-BE49-F238E27FC236}">
                  <a16:creationId xmlns:a16="http://schemas.microsoft.com/office/drawing/2014/main" id="{92B63281-1C45-41D0-B17B-1F2CDED743DF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886200" y="486505"/>
              <a:ext cx="5334000" cy="5334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3600" b="1" i="0" u="none" strike="noStrike" kern="10" cap="none" spc="0" normalizeH="0" baseline="0" noProof="0" dirty="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ÔN TẬP CHƯƠNG II</a:t>
              </a:r>
              <a:r>
                <a:rPr kumimoji="0" lang="en-US" sz="3600" b="1" i="0" u="none" strike="noStrike" kern="10" cap="none" spc="0" normalizeH="0" baseline="0" noProof="0" dirty="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(</a:t>
              </a:r>
              <a:r>
                <a:rPr kumimoji="0" lang="en-US" sz="3600" b="1" i="0" u="none" strike="noStrike" kern="10" cap="none" spc="0" normalizeH="0" baseline="0" noProof="0" dirty="0" err="1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tiết</a:t>
              </a:r>
              <a:r>
                <a:rPr kumimoji="0" lang="en-US" sz="3600" b="1" i="0" u="none" strike="noStrike" kern="10" cap="none" spc="0" normalizeH="0" baseline="0" noProof="0" dirty="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3)</a:t>
              </a:r>
              <a:r>
                <a:rPr kumimoji="0" lang="vi-VN" sz="3600" b="1" i="0" u="none" strike="noStrike" kern="10" cap="none" spc="0" normalizeH="0" baseline="0" noProof="0" dirty="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endParaRPr kumimoji="0" lang="en-US" sz="3600" b="1" i="0" u="none" strike="noStrike" kern="10" cap="none" spc="0" normalizeH="0" baseline="0" noProof="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3" name="WordArt 18">
              <a:extLst>
                <a:ext uri="{FF2B5EF4-FFF2-40B4-BE49-F238E27FC236}">
                  <a16:creationId xmlns:a16="http://schemas.microsoft.com/office/drawing/2014/main" id="{EAB8C248-3AA4-42EE-B464-0DE12339B013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895600" y="575669"/>
              <a:ext cx="990600" cy="3238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10" cap="none" spc="0" normalizeH="0" baseline="0" noProof="0" dirty="0" err="1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Bài</a:t>
              </a:r>
              <a:r>
                <a:rPr kumimoji="0" lang="en-US" sz="3600" b="0" i="0" u="none" strike="noStrike" kern="10" cap="none" spc="0" normalizeH="0" baseline="0" noProof="0" dirty="0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:</a:t>
              </a: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7EDA269F-DDC9-4F08-85CA-7EB12A79091C}"/>
              </a:ext>
            </a:extLst>
          </p:cNvPr>
          <p:cNvSpPr txBox="1"/>
          <p:nvPr/>
        </p:nvSpPr>
        <p:spPr>
          <a:xfrm>
            <a:off x="4383464" y="1128705"/>
            <a:ext cx="3425072" cy="461665"/>
          </a:xfrm>
          <a:prstGeom prst="rect">
            <a:avLst/>
          </a:prstGeom>
          <a:solidFill>
            <a:schemeClr val="accent5"/>
          </a:solidFill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HƯỚNG DẪN TỰ HỌC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4F93F68-1CF3-4E86-8FCD-F3E5AE55E037}"/>
              </a:ext>
            </a:extLst>
          </p:cNvPr>
          <p:cNvGrpSpPr/>
          <p:nvPr/>
        </p:nvGrpSpPr>
        <p:grpSpPr>
          <a:xfrm>
            <a:off x="1458832" y="2378479"/>
            <a:ext cx="9660118" cy="3970318"/>
            <a:chOff x="601461" y="1889732"/>
            <a:chExt cx="10823843" cy="3970318"/>
          </a:xfrm>
          <a:solidFill>
            <a:srgbClr val="FBF9A5"/>
          </a:solidFill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EBA08A5-6EAA-44D1-9755-86EF1DD75C98}"/>
                </a:ext>
              </a:extLst>
            </p:cNvPr>
            <p:cNvSpPr txBox="1"/>
            <p:nvPr/>
          </p:nvSpPr>
          <p:spPr>
            <a:xfrm>
              <a:off x="601461" y="1889732"/>
              <a:ext cx="10823843" cy="3970318"/>
            </a:xfrm>
            <a:prstGeom prst="rect">
              <a:avLst/>
            </a:prstGeom>
            <a:solidFill>
              <a:srgbClr val="FDFCD7"/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Cho </a:t>
              </a:r>
              <a:r>
                <a:rPr lang="en-US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hàm</a:t>
              </a:r>
              <a:r>
                <a:rPr 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bậc</a:t>
              </a:r>
              <a:r>
                <a:rPr 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nhất</a:t>
              </a:r>
              <a:r>
                <a:rPr 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</a:t>
              </a:r>
              <a:r>
                <a:rPr lang="en-US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                                          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a) </a:t>
              </a:r>
              <a:r>
                <a:rPr lang="en-US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Với</a:t>
              </a:r>
              <a:r>
                <a:rPr 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giá</a:t>
              </a:r>
              <a:r>
                <a:rPr 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trị</a:t>
              </a:r>
              <a:r>
                <a:rPr 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nào</a:t>
              </a:r>
              <a:r>
                <a:rPr 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k </a:t>
              </a:r>
              <a:r>
                <a:rPr lang="en-US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thì</a:t>
              </a:r>
              <a:r>
                <a:rPr 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đồ</a:t>
              </a:r>
              <a:r>
                <a:rPr 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thị</a:t>
              </a:r>
              <a:r>
                <a:rPr 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hàm</a:t>
              </a:r>
              <a:r>
                <a:rPr 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hai</a:t>
              </a:r>
              <a:r>
                <a:rPr 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đường</a:t>
              </a:r>
              <a:r>
                <a:rPr 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thẳng</a:t>
              </a:r>
              <a:r>
                <a:rPr 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song </a:t>
              </a:r>
              <a:r>
                <a:rPr lang="en-US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song</a:t>
              </a:r>
              <a:r>
                <a:rPr 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với</a:t>
              </a:r>
              <a:r>
                <a:rPr 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nhau</a:t>
              </a:r>
              <a:r>
                <a:rPr 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b) </a:t>
              </a:r>
              <a:r>
                <a:rPr lang="en-US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Với</a:t>
              </a:r>
              <a:r>
                <a:rPr 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giá</a:t>
              </a:r>
              <a:r>
                <a:rPr 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trị</a:t>
              </a:r>
              <a:r>
                <a:rPr 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nào</a:t>
              </a:r>
              <a:r>
                <a:rPr 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k </a:t>
              </a:r>
              <a:r>
                <a:rPr lang="en-US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thì</a:t>
              </a:r>
              <a:r>
                <a:rPr 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đồ</a:t>
              </a:r>
              <a:r>
                <a:rPr 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thị</a:t>
              </a:r>
              <a:r>
                <a:rPr 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hàm</a:t>
              </a:r>
              <a:r>
                <a:rPr 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hai</a:t>
              </a:r>
              <a:r>
                <a:rPr 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đường</a:t>
              </a:r>
              <a:r>
                <a:rPr 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thẳng</a:t>
              </a:r>
              <a:r>
                <a:rPr 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cắt</a:t>
              </a:r>
              <a:r>
                <a:rPr 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nhau</a:t>
              </a:r>
              <a:r>
                <a:rPr 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c) Hai </a:t>
              </a:r>
              <a:r>
                <a:rPr lang="en-US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đường</a:t>
              </a:r>
              <a:r>
                <a:rPr 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thẳng</a:t>
              </a:r>
              <a:r>
                <a:rPr 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nói</a:t>
              </a:r>
              <a:r>
                <a:rPr 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trên</a:t>
              </a:r>
              <a:r>
                <a:rPr 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trùng</a:t>
              </a:r>
              <a:r>
                <a:rPr 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nhau</a:t>
              </a:r>
              <a:r>
                <a:rPr 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được</a:t>
              </a:r>
              <a:r>
                <a:rPr 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không</a:t>
              </a:r>
              <a:r>
                <a:rPr 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Vì</a:t>
              </a:r>
              <a:r>
                <a:rPr 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sao</a:t>
              </a:r>
              <a:r>
                <a:rPr 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29" name="Object 28">
              <a:extLst>
                <a:ext uri="{FF2B5EF4-FFF2-40B4-BE49-F238E27FC236}">
                  <a16:creationId xmlns:a16="http://schemas.microsoft.com/office/drawing/2014/main" id="{064A204D-76B5-4D61-B51F-B6833B32574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47964393"/>
                </p:ext>
              </p:extLst>
            </p:nvPr>
          </p:nvGraphicFramePr>
          <p:xfrm>
            <a:off x="4719702" y="2379779"/>
            <a:ext cx="2271896" cy="4611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68" name="Equation" r:id="rId3" imgW="1002960" imgH="203040" progId="Equation.DSMT4">
                    <p:embed/>
                  </p:oleObj>
                </mc:Choice>
                <mc:Fallback>
                  <p:oleObj name="Equation" r:id="rId3" imgW="1002960" imgH="203040" progId="Equation.DSMT4">
                    <p:embed/>
                    <p:pic>
                      <p:nvPicPr>
                        <p:cNvPr id="39" name="Object 38">
                          <a:extLst>
                            <a:ext uri="{FF2B5EF4-FFF2-40B4-BE49-F238E27FC236}">
                              <a16:creationId xmlns:a16="http://schemas.microsoft.com/office/drawing/2014/main" id="{EBE33B5A-BBE1-41FB-88A3-1DD51A6667E0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719702" y="2379779"/>
                          <a:ext cx="2271896" cy="46112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Object 34">
              <a:extLst>
                <a:ext uri="{FF2B5EF4-FFF2-40B4-BE49-F238E27FC236}">
                  <a16:creationId xmlns:a16="http://schemas.microsoft.com/office/drawing/2014/main" id="{F0713B9B-334C-4657-A074-1B1D671BCA9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03999269"/>
                </p:ext>
              </p:extLst>
            </p:nvPr>
          </p:nvGraphicFramePr>
          <p:xfrm>
            <a:off x="7646408" y="2380382"/>
            <a:ext cx="2305643" cy="4611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69" name="Equation" r:id="rId5" imgW="1015920" imgH="203040" progId="Equation.DSMT4">
                    <p:embed/>
                  </p:oleObj>
                </mc:Choice>
                <mc:Fallback>
                  <p:oleObj name="Equation" r:id="rId5" imgW="1015920" imgH="203040" progId="Equation.DSMT4">
                    <p:embed/>
                    <p:pic>
                      <p:nvPicPr>
                        <p:cNvPr id="40" name="Object 39">
                          <a:extLst>
                            <a:ext uri="{FF2B5EF4-FFF2-40B4-BE49-F238E27FC236}">
                              <a16:creationId xmlns:a16="http://schemas.microsoft.com/office/drawing/2014/main" id="{CA10B7BE-F7E4-485C-AA02-4D40FF7EC20B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7646408" y="2380382"/>
                          <a:ext cx="2305643" cy="46112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036036264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70D69A67-F5BC-4F48-83F1-F841E0169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5240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0" name="Text Box 7">
            <a:extLst>
              <a:ext uri="{FF2B5EF4-FFF2-40B4-BE49-F238E27FC236}">
                <a16:creationId xmlns:a16="http://schemas.microsoft.com/office/drawing/2014/main" id="{8BAB6919-9DF3-4408-95A2-D404CBD2B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533785"/>
            <a:ext cx="12218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Bài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3: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BB862CD-D248-4678-9226-5742EBD27C68}"/>
              </a:ext>
            </a:extLst>
          </p:cNvPr>
          <p:cNvGrpSpPr/>
          <p:nvPr/>
        </p:nvGrpSpPr>
        <p:grpSpPr>
          <a:xfrm>
            <a:off x="2895600" y="486505"/>
            <a:ext cx="6324600" cy="533400"/>
            <a:chOff x="2895600" y="486505"/>
            <a:chExt cx="6324600" cy="533400"/>
          </a:xfrm>
        </p:grpSpPr>
        <p:sp>
          <p:nvSpPr>
            <p:cNvPr id="32" name="WordArt 17">
              <a:extLst>
                <a:ext uri="{FF2B5EF4-FFF2-40B4-BE49-F238E27FC236}">
                  <a16:creationId xmlns:a16="http://schemas.microsoft.com/office/drawing/2014/main" id="{92B63281-1C45-41D0-B17B-1F2CDED743DF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886200" y="486505"/>
              <a:ext cx="5334000" cy="5334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3600" b="1" i="0" u="none" strike="noStrike" kern="10" cap="none" spc="0" normalizeH="0" baseline="0" noProof="0" dirty="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ÔN TẬP CHƯƠNG II</a:t>
              </a:r>
              <a:r>
                <a:rPr kumimoji="0" lang="en-US" sz="3600" b="1" i="0" u="none" strike="noStrike" kern="10" cap="none" spc="0" normalizeH="0" baseline="0" noProof="0" dirty="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(</a:t>
              </a:r>
              <a:r>
                <a:rPr kumimoji="0" lang="en-US" sz="3600" b="1" i="0" u="none" strike="noStrike" kern="10" cap="none" spc="0" normalizeH="0" baseline="0" noProof="0" dirty="0" err="1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tiết</a:t>
              </a:r>
              <a:r>
                <a:rPr kumimoji="0" lang="en-US" sz="3600" b="1" i="0" u="none" strike="noStrike" kern="10" cap="none" spc="0" normalizeH="0" baseline="0" noProof="0" dirty="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3)</a:t>
              </a:r>
              <a:r>
                <a:rPr kumimoji="0" lang="vi-VN" sz="3600" b="1" i="0" u="none" strike="noStrike" kern="10" cap="none" spc="0" normalizeH="0" baseline="0" noProof="0" dirty="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endParaRPr kumimoji="0" lang="en-US" sz="3600" b="1" i="0" u="none" strike="noStrike" kern="10" cap="none" spc="0" normalizeH="0" baseline="0" noProof="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3" name="WordArt 18">
              <a:extLst>
                <a:ext uri="{FF2B5EF4-FFF2-40B4-BE49-F238E27FC236}">
                  <a16:creationId xmlns:a16="http://schemas.microsoft.com/office/drawing/2014/main" id="{EAB8C248-3AA4-42EE-B464-0DE12339B013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895600" y="575669"/>
              <a:ext cx="990600" cy="3238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10" cap="none" spc="0" normalizeH="0" baseline="0" noProof="0" dirty="0" err="1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Bài</a:t>
              </a:r>
              <a:r>
                <a:rPr kumimoji="0" lang="en-US" sz="3600" b="0" i="0" u="none" strike="noStrike" kern="10" cap="none" spc="0" normalizeH="0" baseline="0" noProof="0" dirty="0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:</a:t>
              </a: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7EDA269F-DDC9-4F08-85CA-7EB12A79091C}"/>
              </a:ext>
            </a:extLst>
          </p:cNvPr>
          <p:cNvSpPr txBox="1"/>
          <p:nvPr/>
        </p:nvSpPr>
        <p:spPr>
          <a:xfrm>
            <a:off x="4383464" y="1128705"/>
            <a:ext cx="3425072" cy="461665"/>
          </a:xfrm>
          <a:prstGeom prst="rect">
            <a:avLst/>
          </a:prstGeom>
          <a:solidFill>
            <a:schemeClr val="accent5"/>
          </a:solidFill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HƯỚNG DẪN TỰ HỌC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09801B1-C88C-4523-9596-35744E848C23}"/>
              </a:ext>
            </a:extLst>
          </p:cNvPr>
          <p:cNvSpPr txBox="1"/>
          <p:nvPr/>
        </p:nvSpPr>
        <p:spPr>
          <a:xfrm>
            <a:off x="762000" y="2125896"/>
            <a:ext cx="10915650" cy="4093428"/>
          </a:xfrm>
          <a:prstGeom prst="rect">
            <a:avLst/>
          </a:prstGeom>
          <a:solidFill>
            <a:srgbClr val="FDFCD7"/>
          </a:solidFill>
          <a:ln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dành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800 000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Nam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đạp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2 000 000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Hằng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dành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20 000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kiệm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a)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b)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bao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kiệm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đạp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143006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70D69A67-F5BC-4F48-83F1-F841E0169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5240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BB862CD-D248-4678-9226-5742EBD27C68}"/>
              </a:ext>
            </a:extLst>
          </p:cNvPr>
          <p:cNvGrpSpPr/>
          <p:nvPr/>
        </p:nvGrpSpPr>
        <p:grpSpPr>
          <a:xfrm>
            <a:off x="2933700" y="578795"/>
            <a:ext cx="6324600" cy="533400"/>
            <a:chOff x="2895600" y="486505"/>
            <a:chExt cx="6324600" cy="533400"/>
          </a:xfrm>
        </p:grpSpPr>
        <p:sp>
          <p:nvSpPr>
            <p:cNvPr id="32" name="WordArt 17">
              <a:extLst>
                <a:ext uri="{FF2B5EF4-FFF2-40B4-BE49-F238E27FC236}">
                  <a16:creationId xmlns:a16="http://schemas.microsoft.com/office/drawing/2014/main" id="{92B63281-1C45-41D0-B17B-1F2CDED743DF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886200" y="486505"/>
              <a:ext cx="5334000" cy="5334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3600" b="1" i="0" u="none" strike="noStrike" kern="10" cap="none" spc="0" normalizeH="0" baseline="0" noProof="0" dirty="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ÔN TẬP CHƯƠNG II</a:t>
              </a:r>
              <a:r>
                <a:rPr kumimoji="0" lang="en-US" sz="3600" b="1" i="0" u="none" strike="noStrike" kern="10" cap="none" spc="0" normalizeH="0" baseline="0" noProof="0" dirty="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(</a:t>
              </a:r>
              <a:r>
                <a:rPr kumimoji="0" lang="en-US" sz="3600" b="1" i="0" u="none" strike="noStrike" kern="10" cap="none" spc="0" normalizeH="0" baseline="0" noProof="0" dirty="0" err="1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tiết</a:t>
              </a:r>
              <a:r>
                <a:rPr kumimoji="0" lang="en-US" sz="3600" b="1" i="0" u="none" strike="noStrike" kern="10" cap="none" spc="0" normalizeH="0" baseline="0" noProof="0" dirty="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3)</a:t>
              </a:r>
              <a:r>
                <a:rPr kumimoji="0" lang="vi-VN" sz="3600" b="1" i="0" u="none" strike="noStrike" kern="10" cap="none" spc="0" normalizeH="0" baseline="0" noProof="0" dirty="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endParaRPr kumimoji="0" lang="en-US" sz="3600" b="1" i="0" u="none" strike="noStrike" kern="10" cap="none" spc="0" normalizeH="0" baseline="0" noProof="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3" name="WordArt 18">
              <a:extLst>
                <a:ext uri="{FF2B5EF4-FFF2-40B4-BE49-F238E27FC236}">
                  <a16:creationId xmlns:a16="http://schemas.microsoft.com/office/drawing/2014/main" id="{EAB8C248-3AA4-42EE-B464-0DE12339B013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895600" y="575669"/>
              <a:ext cx="990600" cy="3238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10" cap="none" spc="0" normalizeH="0" baseline="0" noProof="0" dirty="0" err="1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Bài</a:t>
              </a:r>
              <a:r>
                <a:rPr kumimoji="0" lang="en-US" sz="3600" b="0" i="0" u="none" strike="noStrike" kern="10" cap="none" spc="0" normalizeH="0" baseline="0" noProof="0" dirty="0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:</a:t>
              </a: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7EDA269F-DDC9-4F08-85CA-7EB12A79091C}"/>
              </a:ext>
            </a:extLst>
          </p:cNvPr>
          <p:cNvSpPr txBox="1"/>
          <p:nvPr/>
        </p:nvSpPr>
        <p:spPr>
          <a:xfrm>
            <a:off x="4383464" y="1468337"/>
            <a:ext cx="3312736" cy="461665"/>
          </a:xfrm>
          <a:prstGeom prst="rect">
            <a:avLst/>
          </a:prstGeom>
          <a:solidFill>
            <a:schemeClr val="accent5"/>
          </a:solidFill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HƯỚNG DẪN GIẢI:</a:t>
            </a:r>
          </a:p>
        </p:txBody>
      </p:sp>
      <p:pic>
        <p:nvPicPr>
          <p:cNvPr id="9" name="Picture 8" descr="A picture containing toy, doll&#10;&#10;Description automatically generated">
            <a:extLst>
              <a:ext uri="{FF2B5EF4-FFF2-40B4-BE49-F238E27FC236}">
                <a16:creationId xmlns:a16="http://schemas.microsoft.com/office/drawing/2014/main" id="{142E839B-2CEC-4831-8F32-817EF163AF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1699170"/>
            <a:ext cx="5143071" cy="458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947096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8463058B-67E4-4570-91AC-6A19E1279D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5240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659B2365-A828-42E1-B4EA-F401F25DF886}"/>
              </a:ext>
            </a:extLst>
          </p:cNvPr>
          <p:cNvCxnSpPr/>
          <p:nvPr/>
        </p:nvCxnSpPr>
        <p:spPr>
          <a:xfrm>
            <a:off x="7489119" y="354540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0C957696-B5A3-4373-974C-CFEE0731BE5B}"/>
              </a:ext>
            </a:extLst>
          </p:cNvPr>
          <p:cNvSpPr/>
          <p:nvPr/>
        </p:nvSpPr>
        <p:spPr>
          <a:xfrm>
            <a:off x="609600" y="1219200"/>
            <a:ext cx="2918621" cy="23939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5988020D-4784-4263-B615-BC0F13D9C9C1}"/>
              </a:ext>
            </a:extLst>
          </p:cNvPr>
          <p:cNvCxnSpPr/>
          <p:nvPr/>
        </p:nvCxnSpPr>
        <p:spPr>
          <a:xfrm>
            <a:off x="1621719" y="267912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 Box 73">
            <a:extLst>
              <a:ext uri="{FF2B5EF4-FFF2-40B4-BE49-F238E27FC236}">
                <a16:creationId xmlns:a16="http://schemas.microsoft.com/office/drawing/2014/main" id="{FCC16AD5-1A88-4D66-99E4-1EA5CE5C4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0475" y="1559594"/>
            <a:ext cx="365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endParaRPr kumimoji="0" lang="vi-V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5" name="Text Box 73">
            <a:extLst>
              <a:ext uri="{FF2B5EF4-FFF2-40B4-BE49-F238E27FC236}">
                <a16:creationId xmlns:a16="http://schemas.microsoft.com/office/drawing/2014/main" id="{1F654802-083E-408F-BB82-C2AA540B2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1730" y="1541165"/>
            <a:ext cx="4509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kumimoji="0" lang="vi-V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6" name="Text Box 73">
            <a:extLst>
              <a:ext uri="{FF2B5EF4-FFF2-40B4-BE49-F238E27FC236}">
                <a16:creationId xmlns:a16="http://schemas.microsoft.com/office/drawing/2014/main" id="{528D9829-66FE-4660-A647-684C02F094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3724" y="2082005"/>
            <a:ext cx="5198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-1</a:t>
            </a:r>
            <a:endParaRPr kumimoji="0" lang="vi-V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7" name="Text Box 73">
            <a:extLst>
              <a:ext uri="{FF2B5EF4-FFF2-40B4-BE49-F238E27FC236}">
                <a16:creationId xmlns:a16="http://schemas.microsoft.com/office/drawing/2014/main" id="{92AB31D9-3C1F-4EB2-B6FA-F9B8B06D65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2830" y="2074565"/>
            <a:ext cx="365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endParaRPr kumimoji="0" lang="vi-V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4" name="Text Box 73">
            <a:extLst>
              <a:ext uri="{FF2B5EF4-FFF2-40B4-BE49-F238E27FC236}">
                <a16:creationId xmlns:a16="http://schemas.microsoft.com/office/drawing/2014/main" id="{8EA01F00-5C33-45BE-AB99-02C82F9CF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2582" y="2550194"/>
            <a:ext cx="365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endParaRPr kumimoji="0" lang="vi-V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5" name="Text Box 73">
            <a:extLst>
              <a:ext uri="{FF2B5EF4-FFF2-40B4-BE49-F238E27FC236}">
                <a16:creationId xmlns:a16="http://schemas.microsoft.com/office/drawing/2014/main" id="{D5DD62DC-9F16-42B8-9E05-3C8DFAF17B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6411" y="2531765"/>
            <a:ext cx="4825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endParaRPr kumimoji="0" lang="vi-V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6" name="Text Box 73">
            <a:extLst>
              <a:ext uri="{FF2B5EF4-FFF2-40B4-BE49-F238E27FC236}">
                <a16:creationId xmlns:a16="http://schemas.microsoft.com/office/drawing/2014/main" id="{5D4280F2-C4FD-49F0-9EAF-0C9C17AEF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405" y="3072605"/>
            <a:ext cx="365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</a:t>
            </a:r>
            <a:endParaRPr kumimoji="0" lang="vi-V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7" name="Text Box 73">
            <a:extLst>
              <a:ext uri="{FF2B5EF4-FFF2-40B4-BE49-F238E27FC236}">
                <a16:creationId xmlns:a16="http://schemas.microsoft.com/office/drawing/2014/main" id="{14C13703-5A7F-43CF-9B28-F109B7A93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7511" y="3065165"/>
            <a:ext cx="365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endParaRPr kumimoji="0" lang="vi-V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8" name="Text Box 73">
            <a:extLst>
              <a:ext uri="{FF2B5EF4-FFF2-40B4-BE49-F238E27FC236}">
                <a16:creationId xmlns:a16="http://schemas.microsoft.com/office/drawing/2014/main" id="{9444E46E-96B0-4B8A-98EA-00FCF070A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795" y="1255639"/>
            <a:ext cx="4825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a)</a:t>
            </a:r>
            <a:endParaRPr kumimoji="0" lang="vi-V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9" name="Text Box 7">
            <a:extLst>
              <a:ext uri="{FF2B5EF4-FFF2-40B4-BE49-F238E27FC236}">
                <a16:creationId xmlns:a16="http://schemas.microsoft.com/office/drawing/2014/main" id="{F08D2FBA-837D-4EA8-B8E9-2C9DFE238D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732" y="730534"/>
            <a:ext cx="9621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Bài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1: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F943C44A-4B84-4DC9-BFCD-12AB2FBFFC27}"/>
              </a:ext>
            </a:extLst>
          </p:cNvPr>
          <p:cNvGrpSpPr/>
          <p:nvPr/>
        </p:nvGrpSpPr>
        <p:grpSpPr>
          <a:xfrm>
            <a:off x="2743199" y="204280"/>
            <a:ext cx="6055673" cy="332296"/>
            <a:chOff x="2895600" y="486505"/>
            <a:chExt cx="6324600" cy="533400"/>
          </a:xfrm>
        </p:grpSpPr>
        <p:sp>
          <p:nvSpPr>
            <p:cNvPr id="73" name="WordArt 17">
              <a:extLst>
                <a:ext uri="{FF2B5EF4-FFF2-40B4-BE49-F238E27FC236}">
                  <a16:creationId xmlns:a16="http://schemas.microsoft.com/office/drawing/2014/main" id="{58C44C9E-EEF6-4279-9B80-70D223991982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886200" y="486505"/>
              <a:ext cx="5334000" cy="5334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vi-VN" sz="3600" b="1" kern="10" dirty="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ÔN TẬP CHƯƠNG II</a:t>
              </a:r>
              <a:r>
                <a:rPr lang="en-US" sz="3600" b="1" kern="10" dirty="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(</a:t>
              </a:r>
              <a:r>
                <a:rPr lang="en-US" sz="3600" b="1" kern="10" dirty="0" err="1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tiết</a:t>
              </a:r>
              <a:r>
                <a:rPr lang="en-US" sz="3600" b="1" kern="10" dirty="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3)</a:t>
              </a:r>
              <a:r>
                <a:rPr lang="vi-VN" sz="3600" b="1" kern="10" dirty="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WordArt 18">
              <a:extLst>
                <a:ext uri="{FF2B5EF4-FFF2-40B4-BE49-F238E27FC236}">
                  <a16:creationId xmlns:a16="http://schemas.microsoft.com/office/drawing/2014/main" id="{4E32E4C7-3EB5-4F54-BE9F-F98DD5F02F9E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895600" y="575669"/>
              <a:ext cx="990600" cy="3238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 err="1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Bài</a:t>
              </a:r>
              <a:r>
                <a:rPr lang="en-US" sz="3600" kern="10" dirty="0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  <p:sp>
        <p:nvSpPr>
          <p:cNvPr id="75" name="TextBox 74">
            <a:extLst>
              <a:ext uri="{FF2B5EF4-FFF2-40B4-BE49-F238E27FC236}">
                <a16:creationId xmlns:a16="http://schemas.microsoft.com/office/drawing/2014/main" id="{7C2ADABB-B9DF-4112-A54D-6105276EEF06}"/>
              </a:ext>
            </a:extLst>
          </p:cNvPr>
          <p:cNvSpPr txBox="1"/>
          <p:nvPr/>
        </p:nvSpPr>
        <p:spPr>
          <a:xfrm>
            <a:off x="3771216" y="531866"/>
            <a:ext cx="3425072" cy="461665"/>
          </a:xfrm>
          <a:prstGeom prst="rect">
            <a:avLst/>
          </a:prstGeom>
          <a:solidFill>
            <a:srgbClr val="FBF9A5"/>
          </a:solidFill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HƯỚNG DẪN GIẢI: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2F9A809-61D9-425D-A757-74A6142BF053}"/>
              </a:ext>
            </a:extLst>
          </p:cNvPr>
          <p:cNvGrpSpPr/>
          <p:nvPr/>
        </p:nvGrpSpPr>
        <p:grpSpPr>
          <a:xfrm>
            <a:off x="688647" y="1584522"/>
            <a:ext cx="2685672" cy="912963"/>
            <a:chOff x="688647" y="1584522"/>
            <a:chExt cx="2685672" cy="912963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3A655554-BBC7-46EA-95B2-9F6BB354652B}"/>
                </a:ext>
              </a:extLst>
            </p:cNvPr>
            <p:cNvGrpSpPr/>
            <p:nvPr/>
          </p:nvGrpSpPr>
          <p:grpSpPr>
            <a:xfrm>
              <a:off x="783519" y="1584522"/>
              <a:ext cx="2590800" cy="912963"/>
              <a:chOff x="762000" y="4155131"/>
              <a:chExt cx="2590800" cy="912963"/>
            </a:xfrm>
          </p:grpSpPr>
          <p:sp>
            <p:nvSpPr>
              <p:cNvPr id="79" name="Text Box 73">
                <a:extLst>
                  <a:ext uri="{FF2B5EF4-FFF2-40B4-BE49-F238E27FC236}">
                    <a16:creationId xmlns:a16="http://schemas.microsoft.com/office/drawing/2014/main" id="{D036523B-F1EE-4468-BBAD-18FA5530826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07217" y="4155131"/>
                <a:ext cx="365125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x</a:t>
                </a:r>
                <a:endParaRPr kumimoji="0" lang="vi-VN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80" name="Group 79">
                <a:extLst>
                  <a:ext uri="{FF2B5EF4-FFF2-40B4-BE49-F238E27FC236}">
                    <a16:creationId xmlns:a16="http://schemas.microsoft.com/office/drawing/2014/main" id="{B8852FB8-8C7B-401B-AB44-42866BDBD9A9}"/>
                  </a:ext>
                </a:extLst>
              </p:cNvPr>
              <p:cNvGrpSpPr/>
              <p:nvPr/>
            </p:nvGrpSpPr>
            <p:grpSpPr>
              <a:xfrm>
                <a:off x="762000" y="4191000"/>
                <a:ext cx="2590800" cy="839788"/>
                <a:chOff x="762000" y="4191000"/>
                <a:chExt cx="2590800" cy="839788"/>
              </a:xfrm>
            </p:grpSpPr>
            <p:cxnSp>
              <p:nvCxnSpPr>
                <p:cNvPr id="82" name="Straight Connector 81">
                  <a:extLst>
                    <a:ext uri="{FF2B5EF4-FFF2-40B4-BE49-F238E27FC236}">
                      <a16:creationId xmlns:a16="http://schemas.microsoft.com/office/drawing/2014/main" id="{CDAEEF9C-E015-473B-84D1-9AA73B9F5F7B}"/>
                    </a:ext>
                  </a:extLst>
                </p:cNvPr>
                <p:cNvCxnSpPr/>
                <p:nvPr/>
              </p:nvCxnSpPr>
              <p:spPr>
                <a:xfrm>
                  <a:off x="2362200" y="4191000"/>
                  <a:ext cx="0" cy="8397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>
                  <a:extLst>
                    <a:ext uri="{FF2B5EF4-FFF2-40B4-BE49-F238E27FC236}">
                      <a16:creationId xmlns:a16="http://schemas.microsoft.com/office/drawing/2014/main" id="{A7831A7E-F8DC-4968-89B6-74780A78FF44}"/>
                    </a:ext>
                  </a:extLst>
                </p:cNvPr>
                <p:cNvCxnSpPr/>
                <p:nvPr/>
              </p:nvCxnSpPr>
              <p:spPr>
                <a:xfrm>
                  <a:off x="762000" y="4648200"/>
                  <a:ext cx="25908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1" name="Text Box 73">
                <a:extLst>
                  <a:ext uri="{FF2B5EF4-FFF2-40B4-BE49-F238E27FC236}">
                    <a16:creationId xmlns:a16="http://schemas.microsoft.com/office/drawing/2014/main" id="{493FF1B3-0C25-40D7-850A-67861A194F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11213" y="4610894"/>
                <a:ext cx="1697242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   </a:t>
                </a:r>
                <a:r>
                  <a:rPr kumimoji="0" lang="en-US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y</a:t>
                </a:r>
                <a:r>
                  <a:rPr kumimoji="0" lang="en-US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= 2</a:t>
                </a:r>
                <a:r>
                  <a:rPr kumimoji="0" lang="en-US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x</a:t>
                </a:r>
                <a:r>
                  <a:rPr kumimoji="0" lang="en-US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-1</a:t>
                </a:r>
                <a:endParaRPr kumimoji="0" lang="vi-V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p:grpSp>
        <p:graphicFrame>
          <p:nvGraphicFramePr>
            <p:cNvPr id="110" name="Object 109">
              <a:extLst>
                <a:ext uri="{FF2B5EF4-FFF2-40B4-BE49-F238E27FC236}">
                  <a16:creationId xmlns:a16="http://schemas.microsoft.com/office/drawing/2014/main" id="{13131B7B-B7E8-462D-8B8E-7D5A5A2B230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13499532"/>
                </p:ext>
              </p:extLst>
            </p:nvPr>
          </p:nvGraphicFramePr>
          <p:xfrm>
            <a:off x="688647" y="2107409"/>
            <a:ext cx="495243" cy="3875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25" name="Equation" r:id="rId4" imgW="291960" imgH="228600" progId="Equation.DSMT4">
                    <p:embed/>
                  </p:oleObj>
                </mc:Choice>
                <mc:Fallback>
                  <p:oleObj name="Equation" r:id="rId4" imgW="291960" imgH="228600" progId="Equation.DSMT4">
                    <p:embed/>
                    <p:pic>
                      <p:nvPicPr>
                        <p:cNvPr id="14" name="Object 13">
                          <a:extLst>
                            <a:ext uri="{FF2B5EF4-FFF2-40B4-BE49-F238E27FC236}">
                              <a16:creationId xmlns:a16="http://schemas.microsoft.com/office/drawing/2014/main" id="{C711AEB3-593B-429F-9DD0-633479BE5E8B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688647" y="2107409"/>
                          <a:ext cx="495243" cy="38758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550F604C-D9F3-4C51-9436-BDBC9CD6A29E}"/>
              </a:ext>
            </a:extLst>
          </p:cNvPr>
          <p:cNvGrpSpPr/>
          <p:nvPr/>
        </p:nvGrpSpPr>
        <p:grpSpPr>
          <a:xfrm>
            <a:off x="735127" y="2575122"/>
            <a:ext cx="2693873" cy="912963"/>
            <a:chOff x="735127" y="2575122"/>
            <a:chExt cx="2693873" cy="912963"/>
          </a:xfrm>
        </p:grpSpPr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76D78FB9-D9BF-45D5-B0C6-00EE52063DFB}"/>
                </a:ext>
              </a:extLst>
            </p:cNvPr>
            <p:cNvGrpSpPr/>
            <p:nvPr/>
          </p:nvGrpSpPr>
          <p:grpSpPr>
            <a:xfrm>
              <a:off x="838200" y="2575122"/>
              <a:ext cx="2590800" cy="912963"/>
              <a:chOff x="762000" y="4155131"/>
              <a:chExt cx="2590800" cy="912963"/>
            </a:xfrm>
          </p:grpSpPr>
          <p:sp>
            <p:nvSpPr>
              <p:cNvPr id="89" name="Text Box 73">
                <a:extLst>
                  <a:ext uri="{FF2B5EF4-FFF2-40B4-BE49-F238E27FC236}">
                    <a16:creationId xmlns:a16="http://schemas.microsoft.com/office/drawing/2014/main" id="{11BFBC79-8B30-4566-AE46-519D70C2D5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07217" y="4155131"/>
                <a:ext cx="365125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x</a:t>
                </a:r>
                <a:endParaRPr kumimoji="0" lang="vi-VN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90" name="Group 89">
                <a:extLst>
                  <a:ext uri="{FF2B5EF4-FFF2-40B4-BE49-F238E27FC236}">
                    <a16:creationId xmlns:a16="http://schemas.microsoft.com/office/drawing/2014/main" id="{468081B8-3FEC-4062-8EA0-44CD194A48A0}"/>
                  </a:ext>
                </a:extLst>
              </p:cNvPr>
              <p:cNvGrpSpPr/>
              <p:nvPr/>
            </p:nvGrpSpPr>
            <p:grpSpPr>
              <a:xfrm>
                <a:off x="762000" y="4191000"/>
                <a:ext cx="2590800" cy="839788"/>
                <a:chOff x="762000" y="4191000"/>
                <a:chExt cx="2590800" cy="839788"/>
              </a:xfrm>
            </p:grpSpPr>
            <p:cxnSp>
              <p:nvCxnSpPr>
                <p:cNvPr id="92" name="Straight Connector 91">
                  <a:extLst>
                    <a:ext uri="{FF2B5EF4-FFF2-40B4-BE49-F238E27FC236}">
                      <a16:creationId xmlns:a16="http://schemas.microsoft.com/office/drawing/2014/main" id="{8918528F-62C4-441E-AAE4-DDC9F7E9C899}"/>
                    </a:ext>
                  </a:extLst>
                </p:cNvPr>
                <p:cNvCxnSpPr/>
                <p:nvPr/>
              </p:nvCxnSpPr>
              <p:spPr>
                <a:xfrm>
                  <a:off x="2362200" y="4191000"/>
                  <a:ext cx="0" cy="8397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>
                  <a:extLst>
                    <a:ext uri="{FF2B5EF4-FFF2-40B4-BE49-F238E27FC236}">
                      <a16:creationId xmlns:a16="http://schemas.microsoft.com/office/drawing/2014/main" id="{FFB929C7-EE6D-4719-9FBE-B9208307D505}"/>
                    </a:ext>
                  </a:extLst>
                </p:cNvPr>
                <p:cNvCxnSpPr/>
                <p:nvPr/>
              </p:nvCxnSpPr>
              <p:spPr>
                <a:xfrm>
                  <a:off x="762000" y="4648200"/>
                  <a:ext cx="25908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1" name="Text Box 73">
                <a:extLst>
                  <a:ext uri="{FF2B5EF4-FFF2-40B4-BE49-F238E27FC236}">
                    <a16:creationId xmlns:a16="http://schemas.microsoft.com/office/drawing/2014/main" id="{9CF85C7E-2BF9-4D4F-B4B8-2B79F2610B5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11213" y="4610894"/>
                <a:ext cx="1697242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   </a:t>
                </a:r>
                <a:r>
                  <a:rPr kumimoji="0" lang="en-US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y</a:t>
                </a:r>
                <a:r>
                  <a:rPr kumimoji="0" lang="en-US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= -</a:t>
                </a:r>
                <a:r>
                  <a:rPr kumimoji="0" lang="en-US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x</a:t>
                </a:r>
                <a:r>
                  <a:rPr kumimoji="0" lang="en-US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+5</a:t>
                </a:r>
                <a:endParaRPr kumimoji="0" lang="vi-V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p:grpSp>
        <p:graphicFrame>
          <p:nvGraphicFramePr>
            <p:cNvPr id="111" name="Object 110">
              <a:extLst>
                <a:ext uri="{FF2B5EF4-FFF2-40B4-BE49-F238E27FC236}">
                  <a16:creationId xmlns:a16="http://schemas.microsoft.com/office/drawing/2014/main" id="{D9C9F408-3FA9-492A-95FF-49910B67507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7033151"/>
                </p:ext>
              </p:extLst>
            </p:nvPr>
          </p:nvGraphicFramePr>
          <p:xfrm>
            <a:off x="735127" y="3085146"/>
            <a:ext cx="493203" cy="3859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26" name="Equation" r:id="rId6" imgW="291960" imgH="228600" progId="Equation.DSMT4">
                    <p:embed/>
                  </p:oleObj>
                </mc:Choice>
                <mc:Fallback>
                  <p:oleObj name="Equation" r:id="rId6" imgW="291960" imgH="228600" progId="Equation.DSMT4">
                    <p:embed/>
                    <p:pic>
                      <p:nvPicPr>
                        <p:cNvPr id="20" name="Object 19">
                          <a:extLst>
                            <a:ext uri="{FF2B5EF4-FFF2-40B4-BE49-F238E27FC236}">
                              <a16:creationId xmlns:a16="http://schemas.microsoft.com/office/drawing/2014/main" id="{BEAC2D85-0A91-486C-BDCE-882B67C93B29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735127" y="3085146"/>
                          <a:ext cx="493203" cy="38598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651D9A73-0647-4EB5-8D75-E04F92553B38}"/>
              </a:ext>
            </a:extLst>
          </p:cNvPr>
          <p:cNvGrpSpPr/>
          <p:nvPr/>
        </p:nvGrpSpPr>
        <p:grpSpPr>
          <a:xfrm>
            <a:off x="4182170" y="1078095"/>
            <a:ext cx="5041900" cy="2789238"/>
            <a:chOff x="1154622" y="3890376"/>
            <a:chExt cx="5041900" cy="2789238"/>
          </a:xfrm>
        </p:grpSpPr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DEA1F58E-4449-46FA-BFBF-6388D4813B12}"/>
                </a:ext>
              </a:extLst>
            </p:cNvPr>
            <p:cNvGrpSpPr/>
            <p:nvPr/>
          </p:nvGrpSpPr>
          <p:grpSpPr>
            <a:xfrm>
              <a:off x="1154622" y="3890376"/>
              <a:ext cx="5041900" cy="2789238"/>
              <a:chOff x="734659" y="3811589"/>
              <a:chExt cx="5041900" cy="2789238"/>
            </a:xfrm>
            <a:solidFill>
              <a:schemeClr val="accent1"/>
            </a:solidFill>
          </p:grpSpPr>
          <p:sp>
            <p:nvSpPr>
              <p:cNvPr id="106" name="Text Box 75">
                <a:extLst>
                  <a:ext uri="{FF2B5EF4-FFF2-40B4-BE49-F238E27FC236}">
                    <a16:creationId xmlns:a16="http://schemas.microsoft.com/office/drawing/2014/main" id="{46011922-5575-44AD-A669-40823375118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4659" y="3811589"/>
                <a:ext cx="5041900" cy="27892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c)   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alt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            </a:t>
                </a:r>
                <a:r>
                  <a:rPr kumimoji="0" lang="en-US" altLang="en-US" sz="2400" b="1" i="0" u="none" strike="noStrike" kern="1200" cap="none" spc="0" normalizeH="0" baseline="0" noProof="0" dirty="0" err="1">
                    <a:ln>
                      <a:noFill/>
                    </a:ln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đi</a:t>
                </a:r>
                <a:r>
                  <a:rPr kumimoji="0" lang="en-US" altLang="en-US" sz="24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qua </a:t>
                </a:r>
                <a:r>
                  <a:rPr kumimoji="0" lang="en-US" altLang="en-US" sz="2400" b="1" i="0" u="none" strike="noStrike" kern="1200" cap="none" spc="0" normalizeH="0" baseline="0" noProof="0" dirty="0" err="1">
                    <a:ln>
                      <a:noFill/>
                    </a:ln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điểm</a:t>
                </a:r>
                <a:r>
                  <a:rPr kumimoji="0" lang="en-US" altLang="en-US" sz="24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A(-2;1)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1" i="0" u="none" strike="noStrike" kern="1200" cap="none" spc="0" normalizeH="0" baseline="0" noProof="0" dirty="0" err="1">
                    <a:ln>
                      <a:noFill/>
                    </a:ln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Thay</a:t>
                </a:r>
                <a:r>
                  <a:rPr kumimoji="0" lang="en-US" altLang="en-US" sz="24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en-US" sz="2400" b="1" i="1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x</a:t>
                </a:r>
                <a:r>
                  <a:rPr kumimoji="0" lang="en-US" altLang="en-US" sz="24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= -2 </a:t>
                </a:r>
                <a:r>
                  <a:rPr kumimoji="0" lang="en-US" altLang="en-US" sz="2400" b="1" i="0" u="none" strike="noStrike" kern="1200" cap="none" spc="0" normalizeH="0" baseline="0" noProof="0" dirty="0" err="1">
                    <a:ln>
                      <a:noFill/>
                    </a:ln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và</a:t>
                </a:r>
                <a:r>
                  <a:rPr kumimoji="0" lang="en-US" altLang="en-US" sz="24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en-US" sz="2400" b="1" i="1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y</a:t>
                </a:r>
                <a:r>
                  <a:rPr kumimoji="0" lang="en-US" altLang="en-US" sz="24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= 1         ta </a:t>
                </a:r>
                <a:r>
                  <a:rPr kumimoji="0" lang="en-US" altLang="en-US" sz="2400" b="1" i="0" u="none" strike="noStrike" kern="1200" cap="none" spc="0" normalizeH="0" baseline="0" noProof="0" dirty="0" err="1">
                    <a:ln>
                      <a:noFill/>
                    </a:ln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được</a:t>
                </a:r>
                <a:r>
                  <a:rPr kumimoji="0" lang="en-US" altLang="en-US" sz="24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: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        </a:t>
                </a:r>
                <a:r>
                  <a:rPr lang="en-US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kumimoji="0" lang="en-US" altLang="en-US" sz="24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= 2.(-2) + b        </a:t>
                </a:r>
                <a:r>
                  <a:rPr kumimoji="0" lang="en-US" altLang="en-US" sz="2400" b="1" i="0" u="none" strike="noStrike" kern="1200" cap="none" spc="0" normalizeH="0" baseline="0" noProof="0" dirty="0" err="1">
                    <a:ln>
                      <a:noFill/>
                    </a:ln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b</a:t>
                </a:r>
                <a:r>
                  <a:rPr kumimoji="0" lang="en-US" altLang="en-US" sz="24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= 5 (</a:t>
                </a:r>
                <a:r>
                  <a:rPr kumimoji="0" lang="en-US" altLang="en-US" sz="2400" b="1" i="0" u="none" strike="noStrike" kern="1200" cap="none" spc="0" normalizeH="0" baseline="0" noProof="0" dirty="0" err="1">
                    <a:ln>
                      <a:noFill/>
                    </a:ln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nhận</a:t>
                </a:r>
                <a:r>
                  <a:rPr kumimoji="0" lang="en-US" altLang="en-US" sz="24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)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1" i="0" u="none" strike="noStrike" kern="1200" cap="none" spc="0" normalizeH="0" baseline="0" noProof="0" dirty="0" err="1">
                    <a:ln>
                      <a:noFill/>
                    </a:ln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Vậy</a:t>
                </a:r>
                <a:r>
                  <a:rPr kumimoji="0" lang="en-US" altLang="en-US" sz="24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a = 2, b = 5 </a:t>
                </a:r>
                <a:r>
                  <a:rPr kumimoji="0" lang="en-US" altLang="en-US" sz="2400" b="1" i="0" u="none" strike="noStrike" kern="1200" cap="none" spc="0" normalizeH="0" baseline="0" noProof="0" dirty="0" err="1">
                    <a:ln>
                      <a:noFill/>
                    </a:ln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thỏa</a:t>
                </a:r>
                <a:r>
                  <a:rPr kumimoji="0" lang="en-US" altLang="en-US" sz="24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en-US" sz="2400" b="1" i="0" u="none" strike="noStrike" kern="1200" cap="none" spc="0" normalizeH="0" baseline="0" noProof="0" dirty="0" err="1">
                    <a:ln>
                      <a:noFill/>
                    </a:ln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đk</a:t>
                </a:r>
                <a:r>
                  <a:rPr kumimoji="0" lang="en-US" altLang="en-US" sz="24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en-US" sz="2400" b="1" i="0" u="none" strike="noStrike" kern="1200" cap="none" spc="0" normalizeH="0" baseline="0" noProof="0" dirty="0" err="1">
                    <a:ln>
                      <a:noFill/>
                    </a:ln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đề</a:t>
                </a:r>
                <a:r>
                  <a:rPr kumimoji="0" lang="en-US" altLang="en-US" sz="24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en-US" sz="2400" b="1" i="0" u="none" strike="noStrike" kern="1200" cap="none" spc="0" normalizeH="0" baseline="0" noProof="0" dirty="0" err="1">
                    <a:ln>
                      <a:noFill/>
                    </a:ln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bài</a:t>
                </a:r>
                <a:endParaRPr kumimoji="0" lang="en-US" altLang="en-US" sz="2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105" name="Object 78">
                <a:extLst>
                  <a:ext uri="{FF2B5EF4-FFF2-40B4-BE49-F238E27FC236}">
                    <a16:creationId xmlns:a16="http://schemas.microsoft.com/office/drawing/2014/main" id="{0D5BB805-3656-4827-BE83-323B9349779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68347998"/>
                  </p:ext>
                </p:extLst>
              </p:nvPr>
            </p:nvGraphicFramePr>
            <p:xfrm>
              <a:off x="3301929" y="5775946"/>
              <a:ext cx="381000" cy="2698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527" name="Equation" r:id="rId8" imgW="209694" imgH="142921" progId="Equation.3">
                      <p:embed/>
                    </p:oleObj>
                  </mc:Choice>
                  <mc:Fallback>
                    <p:oleObj name="Equation" r:id="rId8" imgW="209694" imgH="142921" progId="Equation.3">
                      <p:embed/>
                      <p:pic>
                        <p:nvPicPr>
                          <p:cNvPr id="50254" name="Object 78">
                            <a:extLst>
                              <a:ext uri="{FF2B5EF4-FFF2-40B4-BE49-F238E27FC236}">
                                <a16:creationId xmlns:a16="http://schemas.microsoft.com/office/drawing/2014/main" id="{6129403C-827C-4958-AC28-616ECC657F35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01929" y="5775946"/>
                            <a:ext cx="381000" cy="2698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08" name="Object 107">
              <a:extLst>
                <a:ext uri="{FF2B5EF4-FFF2-40B4-BE49-F238E27FC236}">
                  <a16:creationId xmlns:a16="http://schemas.microsoft.com/office/drawing/2014/main" id="{EF39A22A-43AD-43FF-B7FA-1D31FB7AA77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13849278"/>
                </p:ext>
              </p:extLst>
            </p:nvPr>
          </p:nvGraphicFramePr>
          <p:xfrm>
            <a:off x="1477963" y="4006850"/>
            <a:ext cx="2932112" cy="876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28" name="Equation" r:id="rId10" imgW="1523880" imgH="457200" progId="Equation.DSMT4">
                    <p:embed/>
                  </p:oleObj>
                </mc:Choice>
                <mc:Fallback>
                  <p:oleObj name="Equation" r:id="rId10" imgW="1523880" imgH="457200" progId="Equation.DSMT4">
                    <p:embed/>
                    <p:pic>
                      <p:nvPicPr>
                        <p:cNvPr id="27" name="Object 26">
                          <a:extLst>
                            <a:ext uri="{FF2B5EF4-FFF2-40B4-BE49-F238E27FC236}">
                              <a16:creationId xmlns:a16="http://schemas.microsoft.com/office/drawing/2014/main" id="{8786E895-FC22-4E3E-9C40-09359A3DA4AC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1477963" y="4006850"/>
                          <a:ext cx="2932112" cy="8763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" name="Object 111">
              <a:extLst>
                <a:ext uri="{FF2B5EF4-FFF2-40B4-BE49-F238E27FC236}">
                  <a16:creationId xmlns:a16="http://schemas.microsoft.com/office/drawing/2014/main" id="{6B7A1C04-B114-4FC2-B4A3-F24B8180FC0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56292470"/>
                </p:ext>
              </p:extLst>
            </p:nvPr>
          </p:nvGraphicFramePr>
          <p:xfrm>
            <a:off x="1427164" y="4793349"/>
            <a:ext cx="792390" cy="4598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29" name="Equation" r:id="rId12" imgW="393480" imgH="228600" progId="Equation.DSMT4">
                    <p:embed/>
                  </p:oleObj>
                </mc:Choice>
                <mc:Fallback>
                  <p:oleObj name="Equation" r:id="rId12" imgW="393480" imgH="228600" progId="Equation.DSMT4">
                    <p:embed/>
                    <p:pic>
                      <p:nvPicPr>
                        <p:cNvPr id="26" name="Object 25">
                          <a:extLst>
                            <a:ext uri="{FF2B5EF4-FFF2-40B4-BE49-F238E27FC236}">
                              <a16:creationId xmlns:a16="http://schemas.microsoft.com/office/drawing/2014/main" id="{6F052FF9-F25F-4030-96A7-B197655098AA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1427164" y="4793349"/>
                          <a:ext cx="792390" cy="45985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3" name="Object 112">
              <a:extLst>
                <a:ext uri="{FF2B5EF4-FFF2-40B4-BE49-F238E27FC236}">
                  <a16:creationId xmlns:a16="http://schemas.microsoft.com/office/drawing/2014/main" id="{E737C610-DE85-46B2-8582-EB024A556C4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58927508"/>
                </p:ext>
              </p:extLst>
            </p:nvPr>
          </p:nvGraphicFramePr>
          <p:xfrm>
            <a:off x="3869945" y="5286832"/>
            <a:ext cx="549655" cy="4281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30" name="Equation" r:id="rId14" imgW="291960" imgH="228600" progId="Equation.DSMT4">
                    <p:embed/>
                  </p:oleObj>
                </mc:Choice>
                <mc:Fallback>
                  <p:oleObj name="Equation" r:id="rId14" imgW="291960" imgH="228600" progId="Equation.DSMT4">
                    <p:embed/>
                    <p:pic>
                      <p:nvPicPr>
                        <p:cNvPr id="112" name="Object 111">
                          <a:extLst>
                            <a:ext uri="{FF2B5EF4-FFF2-40B4-BE49-F238E27FC236}">
                              <a16:creationId xmlns:a16="http://schemas.microsoft.com/office/drawing/2014/main" id="{6B7A1C04-B114-4FC2-B4A3-F24B8180FC06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3869945" y="5286832"/>
                          <a:ext cx="549655" cy="42816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4" name="Text Box 26">
            <a:extLst>
              <a:ext uri="{FF2B5EF4-FFF2-40B4-BE49-F238E27FC236}">
                <a16:creationId xmlns:a16="http://schemas.microsoft.com/office/drawing/2014/main" id="{2AFF717C-2554-406E-8510-FBF77CCB16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7662" y="3641260"/>
            <a:ext cx="3225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</a:t>
            </a:r>
          </a:p>
        </p:txBody>
      </p:sp>
      <p:sp>
        <p:nvSpPr>
          <p:cNvPr id="145" name="Line 27">
            <a:extLst>
              <a:ext uri="{FF2B5EF4-FFF2-40B4-BE49-F238E27FC236}">
                <a16:creationId xmlns:a16="http://schemas.microsoft.com/office/drawing/2014/main" id="{9C900CFE-BC73-4416-9FA7-2C77CDD59C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854031" y="3876773"/>
            <a:ext cx="8430" cy="1413365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Ntimes new roman" pitchFamily="34" charset="0"/>
              <a:ea typeface="+mn-ea"/>
              <a:cs typeface="+mn-cs"/>
            </a:endParaRPr>
          </a:p>
        </p:txBody>
      </p:sp>
      <p:sp>
        <p:nvSpPr>
          <p:cNvPr id="146" name="Line 28">
            <a:extLst>
              <a:ext uri="{FF2B5EF4-FFF2-40B4-BE49-F238E27FC236}">
                <a16:creationId xmlns:a16="http://schemas.microsoft.com/office/drawing/2014/main" id="{95FD56EB-E6A9-4408-BF5A-94C392D53DA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9877719" y="3876773"/>
            <a:ext cx="984742" cy="796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Ntimes new roman" pitchFamily="34" charset="0"/>
              <a:ea typeface="+mn-ea"/>
              <a:cs typeface="+mn-cs"/>
            </a:endParaRPr>
          </a:p>
        </p:txBody>
      </p:sp>
      <p:sp>
        <p:nvSpPr>
          <p:cNvPr id="151" name="Line 86">
            <a:extLst>
              <a:ext uri="{FF2B5EF4-FFF2-40B4-BE49-F238E27FC236}">
                <a16:creationId xmlns:a16="http://schemas.microsoft.com/office/drawing/2014/main" id="{0E6454D2-7DD4-414E-ABA1-4E1DC67D6B52}"/>
              </a:ext>
            </a:extLst>
          </p:cNvPr>
          <p:cNvSpPr>
            <a:spLocks noChangeShapeType="1"/>
          </p:cNvSpPr>
          <p:nvPr/>
        </p:nvSpPr>
        <p:spPr bwMode="auto">
          <a:xfrm>
            <a:off x="9956800" y="6172200"/>
            <a:ext cx="0" cy="1524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Ntimes new roman" pitchFamily="34" charset="0"/>
              <a:ea typeface="+mn-ea"/>
              <a:cs typeface="+mn-cs"/>
            </a:endParaRPr>
          </a:p>
        </p:txBody>
      </p:sp>
      <p:sp>
        <p:nvSpPr>
          <p:cNvPr id="152" name="Line 87">
            <a:extLst>
              <a:ext uri="{FF2B5EF4-FFF2-40B4-BE49-F238E27FC236}">
                <a16:creationId xmlns:a16="http://schemas.microsoft.com/office/drawing/2014/main" id="{590EB6CC-E315-41D9-AE6D-AD55496ED9F4}"/>
              </a:ext>
            </a:extLst>
          </p:cNvPr>
          <p:cNvSpPr>
            <a:spLocks noChangeShapeType="1"/>
          </p:cNvSpPr>
          <p:nvPr/>
        </p:nvSpPr>
        <p:spPr bwMode="auto">
          <a:xfrm>
            <a:off x="9766300" y="5816600"/>
            <a:ext cx="0" cy="1524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Ntimes new roman" pitchFamily="34" charset="0"/>
              <a:ea typeface="+mn-ea"/>
              <a:cs typeface="+mn-cs"/>
            </a:endParaRPr>
          </a:p>
        </p:txBody>
      </p: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954DFCA1-EEE5-43E2-9A78-11354D7F4F76}"/>
              </a:ext>
            </a:extLst>
          </p:cNvPr>
          <p:cNvCxnSpPr/>
          <p:nvPr/>
        </p:nvCxnSpPr>
        <p:spPr>
          <a:xfrm>
            <a:off x="7489119" y="354540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33AA0E81-5418-4127-8C86-2C3385551BDD}"/>
              </a:ext>
            </a:extLst>
          </p:cNvPr>
          <p:cNvCxnSpPr/>
          <p:nvPr/>
        </p:nvCxnSpPr>
        <p:spPr>
          <a:xfrm>
            <a:off x="7260519" y="243336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Line 28">
            <a:extLst>
              <a:ext uri="{FF2B5EF4-FFF2-40B4-BE49-F238E27FC236}">
                <a16:creationId xmlns:a16="http://schemas.microsoft.com/office/drawing/2014/main" id="{AEC7307D-632D-490F-8B02-9C65393538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869863" y="4858238"/>
            <a:ext cx="495217" cy="9135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Ntimes new roman" pitchFamily="34" charset="0"/>
              <a:ea typeface="+mn-ea"/>
              <a:cs typeface="+mn-cs"/>
            </a:endParaRPr>
          </a:p>
        </p:txBody>
      </p:sp>
      <p:sp>
        <p:nvSpPr>
          <p:cNvPr id="160" name="Line 27">
            <a:extLst>
              <a:ext uri="{FF2B5EF4-FFF2-40B4-BE49-F238E27FC236}">
                <a16:creationId xmlns:a16="http://schemas.microsoft.com/office/drawing/2014/main" id="{89F808A4-D835-4648-8951-33162533B39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353773" y="4852499"/>
            <a:ext cx="2" cy="443009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Ntimes new roman" pitchFamily="34" charset="0"/>
              <a:ea typeface="+mn-ea"/>
              <a:cs typeface="+mn-cs"/>
            </a:endParaRPr>
          </a:p>
        </p:txBody>
      </p:sp>
      <p:sp>
        <p:nvSpPr>
          <p:cNvPr id="161" name="Line 15">
            <a:extLst>
              <a:ext uri="{FF2B5EF4-FFF2-40B4-BE49-F238E27FC236}">
                <a16:creationId xmlns:a16="http://schemas.microsoft.com/office/drawing/2014/main" id="{CA940E3B-3684-4429-B739-8EBFCA8F3D2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601200" y="3241381"/>
            <a:ext cx="1598613" cy="3083219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Ntimes new roman" pitchFamily="34" charset="0"/>
              <a:ea typeface="+mn-ea"/>
              <a:cs typeface="+mn-cs"/>
            </a:endParaRPr>
          </a:p>
        </p:txBody>
      </p:sp>
      <p:sp>
        <p:nvSpPr>
          <p:cNvPr id="162" name="Line 20">
            <a:extLst>
              <a:ext uri="{FF2B5EF4-FFF2-40B4-BE49-F238E27FC236}">
                <a16:creationId xmlns:a16="http://schemas.microsoft.com/office/drawing/2014/main" id="{CC506D9A-A193-4269-824F-5A3578783772}"/>
              </a:ext>
            </a:extLst>
          </p:cNvPr>
          <p:cNvSpPr>
            <a:spLocks noChangeShapeType="1"/>
          </p:cNvSpPr>
          <p:nvPr/>
        </p:nvSpPr>
        <p:spPr bwMode="auto">
          <a:xfrm>
            <a:off x="9334892" y="2286000"/>
            <a:ext cx="2418740" cy="2569978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Ntimes new roman" pitchFamily="34" charset="0"/>
              <a:ea typeface="+mn-ea"/>
              <a:cs typeface="+mn-cs"/>
            </a:endParaRPr>
          </a:p>
        </p:txBody>
      </p:sp>
      <p:graphicFrame>
        <p:nvGraphicFramePr>
          <p:cNvPr id="167" name="Object 166">
            <a:extLst>
              <a:ext uri="{FF2B5EF4-FFF2-40B4-BE49-F238E27FC236}">
                <a16:creationId xmlns:a16="http://schemas.microsoft.com/office/drawing/2014/main" id="{BF84ECBB-225F-41CD-A35D-B183D8A6FA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3281739"/>
              </p:ext>
            </p:extLst>
          </p:nvPr>
        </p:nvGraphicFramePr>
        <p:xfrm>
          <a:off x="11153398" y="3225570"/>
          <a:ext cx="495243" cy="387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1" name="Equation" r:id="rId16" imgW="291960" imgH="228600" progId="Equation.DSMT4">
                  <p:embed/>
                </p:oleObj>
              </mc:Choice>
              <mc:Fallback>
                <p:oleObj name="Equation" r:id="rId16" imgW="291960" imgH="228600" progId="Equation.DSMT4">
                  <p:embed/>
                  <p:pic>
                    <p:nvPicPr>
                      <p:cNvPr id="110" name="Object 109">
                        <a:extLst>
                          <a:ext uri="{FF2B5EF4-FFF2-40B4-BE49-F238E27FC236}">
                            <a16:creationId xmlns:a16="http://schemas.microsoft.com/office/drawing/2014/main" id="{13131B7B-B7E8-462D-8B8E-7D5A5A2B230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153398" y="3225570"/>
                        <a:ext cx="495243" cy="3875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0" name="Oval 169">
            <a:extLst>
              <a:ext uri="{FF2B5EF4-FFF2-40B4-BE49-F238E27FC236}">
                <a16:creationId xmlns:a16="http://schemas.microsoft.com/office/drawing/2014/main" id="{D38BBB98-2264-4DA4-AAEC-5B7EB289CDAC}"/>
              </a:ext>
            </a:extLst>
          </p:cNvPr>
          <p:cNvSpPr/>
          <p:nvPr/>
        </p:nvSpPr>
        <p:spPr>
          <a:xfrm flipV="1">
            <a:off x="10810973" y="3857135"/>
            <a:ext cx="87312" cy="73126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ysClr val="windowText" lastClr="000000"/>
              </a:solidFill>
            </a:endParaRPr>
          </a:p>
        </p:txBody>
      </p:sp>
      <p:graphicFrame>
        <p:nvGraphicFramePr>
          <p:cNvPr id="171" name="Object 170">
            <a:extLst>
              <a:ext uri="{FF2B5EF4-FFF2-40B4-BE49-F238E27FC236}">
                <a16:creationId xmlns:a16="http://schemas.microsoft.com/office/drawing/2014/main" id="{962A9235-60EB-4709-A66C-C0FB4D8D39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4939503"/>
              </p:ext>
            </p:extLst>
          </p:nvPr>
        </p:nvGraphicFramePr>
        <p:xfrm>
          <a:off x="11361553" y="4125690"/>
          <a:ext cx="493203" cy="385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2" name="Equation" r:id="rId17" imgW="291960" imgH="228600" progId="Equation.DSMT4">
                  <p:embed/>
                </p:oleObj>
              </mc:Choice>
              <mc:Fallback>
                <p:oleObj name="Equation" r:id="rId17" imgW="291960" imgH="228600" progId="Equation.DSMT4">
                  <p:embed/>
                  <p:pic>
                    <p:nvPicPr>
                      <p:cNvPr id="111" name="Object 110">
                        <a:extLst>
                          <a:ext uri="{FF2B5EF4-FFF2-40B4-BE49-F238E27FC236}">
                            <a16:creationId xmlns:a16="http://schemas.microsoft.com/office/drawing/2014/main" id="{D9C9F408-3FA9-492A-95FF-49910B67507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361553" y="4125690"/>
                        <a:ext cx="493203" cy="3859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3" name="Oval 172">
            <a:extLst>
              <a:ext uri="{FF2B5EF4-FFF2-40B4-BE49-F238E27FC236}">
                <a16:creationId xmlns:a16="http://schemas.microsoft.com/office/drawing/2014/main" id="{2C5580FC-53E2-4A00-8D3D-45CC5C73FC27}"/>
              </a:ext>
            </a:extLst>
          </p:cNvPr>
          <p:cNvSpPr/>
          <p:nvPr/>
        </p:nvSpPr>
        <p:spPr>
          <a:xfrm flipV="1">
            <a:off x="10323023" y="4828881"/>
            <a:ext cx="87312" cy="73126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ysClr val="windowText" lastClr="000000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E644104-5725-44A6-8AFD-45A962C354DD}"/>
              </a:ext>
            </a:extLst>
          </p:cNvPr>
          <p:cNvGrpSpPr/>
          <p:nvPr/>
        </p:nvGrpSpPr>
        <p:grpSpPr>
          <a:xfrm>
            <a:off x="7239000" y="1301651"/>
            <a:ext cx="4724400" cy="4956176"/>
            <a:chOff x="7239000" y="1295401"/>
            <a:chExt cx="4724400" cy="4956176"/>
          </a:xfrm>
        </p:grpSpPr>
        <p:sp>
          <p:nvSpPr>
            <p:cNvPr id="163" name="Text Box 25">
              <a:extLst>
                <a:ext uri="{FF2B5EF4-FFF2-40B4-BE49-F238E27FC236}">
                  <a16:creationId xmlns:a16="http://schemas.microsoft.com/office/drawing/2014/main" id="{88AC6987-268F-4640-8C79-708B680560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08134" y="5619690"/>
              <a:ext cx="39786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-1</a:t>
              </a: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46FB4BA1-492F-423E-8360-63E685931858}"/>
                </a:ext>
              </a:extLst>
            </p:cNvPr>
            <p:cNvGrpSpPr/>
            <p:nvPr/>
          </p:nvGrpSpPr>
          <p:grpSpPr>
            <a:xfrm>
              <a:off x="7239000" y="1295401"/>
              <a:ext cx="4724400" cy="4956176"/>
              <a:chOff x="7239000" y="1295401"/>
              <a:chExt cx="4724400" cy="4956176"/>
            </a:xfrm>
          </p:grpSpPr>
          <p:sp>
            <p:nvSpPr>
              <p:cNvPr id="175" name="Text Box 22">
                <a:extLst>
                  <a:ext uri="{FF2B5EF4-FFF2-40B4-BE49-F238E27FC236}">
                    <a16:creationId xmlns:a16="http://schemas.microsoft.com/office/drawing/2014/main" id="{00EF2E3B-E152-4696-818A-CEEAA1965F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572919" y="3663952"/>
                <a:ext cx="31290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0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rPr>
                  <a:t>3</a:t>
                </a:r>
              </a:p>
            </p:txBody>
          </p:sp>
          <p:sp>
            <p:nvSpPr>
              <p:cNvPr id="177" name="Text Box 25">
                <a:extLst>
                  <a:ext uri="{FF2B5EF4-FFF2-40B4-BE49-F238E27FC236}">
                    <a16:creationId xmlns:a16="http://schemas.microsoft.com/office/drawing/2014/main" id="{C9F53597-AE53-4462-B732-94D7A6AF146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571986" y="4688458"/>
                <a:ext cx="31290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0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rPr>
                  <a:t>1</a:t>
                </a:r>
              </a:p>
            </p:txBody>
          </p: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6C2D9658-0E66-4F22-A732-CDA10A2F9177}"/>
                  </a:ext>
                </a:extLst>
              </p:cNvPr>
              <p:cNvGrpSpPr/>
              <p:nvPr/>
            </p:nvGrpSpPr>
            <p:grpSpPr>
              <a:xfrm>
                <a:off x="7239000" y="1295401"/>
                <a:ext cx="4724400" cy="4956176"/>
                <a:chOff x="7239000" y="1295401"/>
                <a:chExt cx="4724400" cy="4956176"/>
              </a:xfrm>
            </p:grpSpPr>
            <p:sp>
              <p:nvSpPr>
                <p:cNvPr id="129" name="Text Box 6">
                  <a:extLst>
                    <a:ext uri="{FF2B5EF4-FFF2-40B4-BE49-F238E27FC236}">
                      <a16:creationId xmlns:a16="http://schemas.microsoft.com/office/drawing/2014/main" id="{18DDFEA1-C922-4E75-B4CE-DB5D2A0E920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534856" y="5232698"/>
                  <a:ext cx="3385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1pPr>
                  <a:lvl2pPr marL="742950" indent="-285750" eaLnBrk="0" hangingPunct="0"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2pPr>
                  <a:lvl3pPr marL="1143000" indent="-228600" eaLnBrk="0" hangingPunct="0"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3pPr>
                  <a:lvl4pPr marL="1600200" indent="-228600" eaLnBrk="0" hangingPunct="0"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4pPr>
                  <a:lvl5pPr marL="2057400" indent="-228600" eaLnBrk="0" hangingPunct="0"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40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333399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+mn-cs"/>
                    </a:rPr>
                    <a:t>0</a:t>
                  </a:r>
                </a:p>
              </p:txBody>
            </p:sp>
            <p:grpSp>
              <p:nvGrpSpPr>
                <p:cNvPr id="130" name="Group 7">
                  <a:extLst>
                    <a:ext uri="{FF2B5EF4-FFF2-40B4-BE49-F238E27FC236}">
                      <a16:creationId xmlns:a16="http://schemas.microsoft.com/office/drawing/2014/main" id="{DCD57076-F931-41C3-A59B-B5EA3073D34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239000" y="1295401"/>
                  <a:ext cx="4724400" cy="4956176"/>
                  <a:chOff x="2759" y="510"/>
                  <a:chExt cx="2976" cy="3122"/>
                </a:xfrm>
              </p:grpSpPr>
              <p:sp>
                <p:nvSpPr>
                  <p:cNvPr id="131" name="Text Box 8">
                    <a:extLst>
                      <a:ext uri="{FF2B5EF4-FFF2-40B4-BE49-F238E27FC236}">
                        <a16:creationId xmlns:a16="http://schemas.microsoft.com/office/drawing/2014/main" id="{029F3400-5F13-4CD1-B0CA-2DD1D469A95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20" y="1302"/>
                    <a:ext cx="202" cy="223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3200">
                        <a:solidFill>
                          <a:schemeClr val="tx1"/>
                        </a:solidFill>
                        <a:latin typeface="VNtimes new roman" pitchFamily="34" charset="0"/>
                      </a:defRPr>
                    </a:lvl1pPr>
                    <a:lvl2pPr marL="742950" indent="-285750" eaLnBrk="0" hangingPunct="0">
                      <a:defRPr sz="3200">
                        <a:solidFill>
                          <a:schemeClr val="tx1"/>
                        </a:solidFill>
                        <a:latin typeface="VNtimes new roman" pitchFamily="34" charset="0"/>
                      </a:defRPr>
                    </a:lvl2pPr>
                    <a:lvl3pPr marL="1143000" indent="-228600" eaLnBrk="0" hangingPunct="0">
                      <a:defRPr sz="3200">
                        <a:solidFill>
                          <a:schemeClr val="tx1"/>
                        </a:solidFill>
                        <a:latin typeface="VNtimes new roman" pitchFamily="34" charset="0"/>
                      </a:defRPr>
                    </a:lvl3pPr>
                    <a:lvl4pPr marL="1600200" indent="-228600" eaLnBrk="0" hangingPunct="0">
                      <a:defRPr sz="3200">
                        <a:solidFill>
                          <a:schemeClr val="tx1"/>
                        </a:solidFill>
                        <a:latin typeface="VNtimes new roman" pitchFamily="34" charset="0"/>
                      </a:defRPr>
                    </a:lvl4pPr>
                    <a:lvl5pPr marL="2057400" indent="-228600" eaLnBrk="0" hangingPunct="0">
                      <a:defRPr sz="3200">
                        <a:solidFill>
                          <a:schemeClr val="tx1"/>
                        </a:solidFill>
                        <a:latin typeface="VNtimes new roman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200">
                        <a:solidFill>
                          <a:schemeClr val="tx1"/>
                        </a:solidFill>
                        <a:latin typeface="VNtimes new roman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200">
                        <a:solidFill>
                          <a:schemeClr val="tx1"/>
                        </a:solidFill>
                        <a:latin typeface="VNtimes new roman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200">
                        <a:solidFill>
                          <a:schemeClr val="tx1"/>
                        </a:solidFill>
                        <a:latin typeface="VNtimes new roman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200">
                        <a:solidFill>
                          <a:schemeClr val="tx1"/>
                        </a:solidFill>
                        <a:latin typeface="VNtimes new roman" pitchFamily="34" charset="0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en-US" sz="3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rPr>
                      <a:t>-</a:t>
                    </a: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en-US" sz="3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rPr>
                      <a:t>-</a:t>
                    </a: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en-US" sz="3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rPr>
                      <a:t>-</a:t>
                    </a: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en-US" sz="3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rPr>
                      <a:t>-</a:t>
                    </a: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en-US" sz="3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rPr>
                      <a:t>-</a:t>
                    </a: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en-US" sz="3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rPr>
                      <a:t>-</a:t>
                    </a: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en-US" sz="3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rPr>
                      <a:t>-</a:t>
                    </a:r>
                  </a:p>
                </p:txBody>
              </p:sp>
              <p:sp>
                <p:nvSpPr>
                  <p:cNvPr id="132" name="Text Box 9">
                    <a:extLst>
                      <a:ext uri="{FF2B5EF4-FFF2-40B4-BE49-F238E27FC236}">
                        <a16:creationId xmlns:a16="http://schemas.microsoft.com/office/drawing/2014/main" id="{B267F464-0166-4396-B9E6-7EDF5FB6262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 rot="16200000">
                    <a:off x="4138" y="1758"/>
                    <a:ext cx="202" cy="254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3200">
                        <a:solidFill>
                          <a:schemeClr val="tx1"/>
                        </a:solidFill>
                        <a:latin typeface="VNtimes new roman" pitchFamily="34" charset="0"/>
                      </a:defRPr>
                    </a:lvl1pPr>
                    <a:lvl2pPr marL="742950" indent="-285750" eaLnBrk="0" hangingPunct="0">
                      <a:defRPr sz="3200">
                        <a:solidFill>
                          <a:schemeClr val="tx1"/>
                        </a:solidFill>
                        <a:latin typeface="VNtimes new roman" pitchFamily="34" charset="0"/>
                      </a:defRPr>
                    </a:lvl2pPr>
                    <a:lvl3pPr marL="1143000" indent="-228600" eaLnBrk="0" hangingPunct="0">
                      <a:defRPr sz="3200">
                        <a:solidFill>
                          <a:schemeClr val="tx1"/>
                        </a:solidFill>
                        <a:latin typeface="VNtimes new roman" pitchFamily="34" charset="0"/>
                      </a:defRPr>
                    </a:lvl3pPr>
                    <a:lvl4pPr marL="1600200" indent="-228600" eaLnBrk="0" hangingPunct="0">
                      <a:defRPr sz="3200">
                        <a:solidFill>
                          <a:schemeClr val="tx1"/>
                        </a:solidFill>
                        <a:latin typeface="VNtimes new roman" pitchFamily="34" charset="0"/>
                      </a:defRPr>
                    </a:lvl4pPr>
                    <a:lvl5pPr marL="2057400" indent="-228600" eaLnBrk="0" hangingPunct="0">
                      <a:defRPr sz="3200">
                        <a:solidFill>
                          <a:schemeClr val="tx1"/>
                        </a:solidFill>
                        <a:latin typeface="VNtimes new roman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200">
                        <a:solidFill>
                          <a:schemeClr val="tx1"/>
                        </a:solidFill>
                        <a:latin typeface="VNtimes new roman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200">
                        <a:solidFill>
                          <a:schemeClr val="tx1"/>
                        </a:solidFill>
                        <a:latin typeface="VNtimes new roman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200">
                        <a:solidFill>
                          <a:schemeClr val="tx1"/>
                        </a:solidFill>
                        <a:latin typeface="VNtimes new roman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200">
                        <a:solidFill>
                          <a:schemeClr val="tx1"/>
                        </a:solidFill>
                        <a:latin typeface="VNtimes new roman" pitchFamily="34" charset="0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en-US" sz="3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rPr>
                      <a:t>-</a:t>
                    </a: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en-US" sz="3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rPr>
                      <a:t>-</a:t>
                    </a: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en-US" sz="3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rPr>
                      <a:t>-</a:t>
                    </a: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en-US" sz="3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rPr>
                      <a:t>-</a:t>
                    </a: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en-US" sz="3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rPr>
                      <a:t>-</a:t>
                    </a: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en-US" sz="3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rPr>
                      <a:t>-</a:t>
                    </a: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en-US" sz="3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rPr>
                      <a:t>-</a:t>
                    </a: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en-US" sz="3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rPr>
                      <a:t>-</a:t>
                    </a:r>
                  </a:p>
                </p:txBody>
              </p:sp>
              <p:grpSp>
                <p:nvGrpSpPr>
                  <p:cNvPr id="133" name="Group 10">
                    <a:extLst>
                      <a:ext uri="{FF2B5EF4-FFF2-40B4-BE49-F238E27FC236}">
                        <a16:creationId xmlns:a16="http://schemas.microsoft.com/office/drawing/2014/main" id="{7221495D-FDAA-4189-8773-9798060BAEB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759" y="510"/>
                    <a:ext cx="2976" cy="3122"/>
                    <a:chOff x="2759" y="510"/>
                    <a:chExt cx="2976" cy="3122"/>
                  </a:xfrm>
                </p:grpSpPr>
                <p:sp>
                  <p:nvSpPr>
                    <p:cNvPr id="134" name="Line 11">
                      <a:extLst>
                        <a:ext uri="{FF2B5EF4-FFF2-40B4-BE49-F238E27FC236}">
                          <a16:creationId xmlns:a16="http://schemas.microsoft.com/office/drawing/2014/main" id="{ECF36D65-FA72-4EAD-9B18-472061125D5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59" y="3028"/>
                      <a:ext cx="2976" cy="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33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VNtimes new roman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35" name="Line 12">
                      <a:extLst>
                        <a:ext uri="{FF2B5EF4-FFF2-40B4-BE49-F238E27FC236}">
                          <a16:creationId xmlns:a16="http://schemas.microsoft.com/office/drawing/2014/main" id="{83ABD1D9-698E-410F-8BC7-78586F6C268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422" y="568"/>
                      <a:ext cx="8" cy="306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33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VNtimes new roman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36" name="Text Box 13">
                      <a:extLst>
                        <a:ext uri="{FF2B5EF4-FFF2-40B4-BE49-F238E27FC236}">
                          <a16:creationId xmlns:a16="http://schemas.microsoft.com/office/drawing/2014/main" id="{3457103E-E044-441D-9F44-3550D137C5C3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481" y="2961"/>
                      <a:ext cx="212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 eaLnBrk="0" hangingPunct="0">
                        <a:defRPr sz="3200">
                          <a:solidFill>
                            <a:schemeClr val="tx1"/>
                          </a:solidFill>
                          <a:latin typeface="VNtimes new roman" pitchFamily="34" charset="0"/>
                        </a:defRPr>
                      </a:lvl1pPr>
                      <a:lvl2pPr marL="742950" indent="-285750" eaLnBrk="0" hangingPunct="0">
                        <a:defRPr sz="3200">
                          <a:solidFill>
                            <a:schemeClr val="tx1"/>
                          </a:solidFill>
                          <a:latin typeface="VNtimes new roman" pitchFamily="34" charset="0"/>
                        </a:defRPr>
                      </a:lvl2pPr>
                      <a:lvl3pPr marL="1143000" indent="-228600" eaLnBrk="0" hangingPunct="0">
                        <a:defRPr sz="3200">
                          <a:solidFill>
                            <a:schemeClr val="tx1"/>
                          </a:solidFill>
                          <a:latin typeface="VNtimes new roman" pitchFamily="34" charset="0"/>
                        </a:defRPr>
                      </a:lvl3pPr>
                      <a:lvl4pPr marL="1600200" indent="-228600" eaLnBrk="0" hangingPunct="0">
                        <a:defRPr sz="3200">
                          <a:solidFill>
                            <a:schemeClr val="tx1"/>
                          </a:solidFill>
                          <a:latin typeface="VNtimes new roman" pitchFamily="34" charset="0"/>
                        </a:defRPr>
                      </a:lvl4pPr>
                      <a:lvl5pPr marL="2057400" indent="-228600" eaLnBrk="0" hangingPunct="0">
                        <a:defRPr sz="3200">
                          <a:solidFill>
                            <a:schemeClr val="tx1"/>
                          </a:solidFill>
                          <a:latin typeface="VNtimes new roman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VNtimes new roman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VNtimes new roman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VNtimes new roman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VNtimes new roman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x</a:t>
                      </a:r>
                    </a:p>
                  </p:txBody>
                </p:sp>
                <p:sp>
                  <p:nvSpPr>
                    <p:cNvPr id="137" name="Text Box 14">
                      <a:extLst>
                        <a:ext uri="{FF2B5EF4-FFF2-40B4-BE49-F238E27FC236}">
                          <a16:creationId xmlns:a16="http://schemas.microsoft.com/office/drawing/2014/main" id="{CBFBC6C6-2418-434D-8B35-145467A99F8C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453" y="510"/>
                      <a:ext cx="212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 eaLnBrk="0" hangingPunct="0">
                        <a:defRPr sz="3200">
                          <a:solidFill>
                            <a:schemeClr val="tx1"/>
                          </a:solidFill>
                          <a:latin typeface="VNtimes new roman" pitchFamily="34" charset="0"/>
                        </a:defRPr>
                      </a:lvl1pPr>
                      <a:lvl2pPr marL="742950" indent="-285750" eaLnBrk="0" hangingPunct="0">
                        <a:defRPr sz="3200">
                          <a:solidFill>
                            <a:schemeClr val="tx1"/>
                          </a:solidFill>
                          <a:latin typeface="VNtimes new roman" pitchFamily="34" charset="0"/>
                        </a:defRPr>
                      </a:lvl2pPr>
                      <a:lvl3pPr marL="1143000" indent="-228600" eaLnBrk="0" hangingPunct="0">
                        <a:defRPr sz="3200">
                          <a:solidFill>
                            <a:schemeClr val="tx1"/>
                          </a:solidFill>
                          <a:latin typeface="VNtimes new roman" pitchFamily="34" charset="0"/>
                        </a:defRPr>
                      </a:lvl3pPr>
                      <a:lvl4pPr marL="1600200" indent="-228600" eaLnBrk="0" hangingPunct="0">
                        <a:defRPr sz="3200">
                          <a:solidFill>
                            <a:schemeClr val="tx1"/>
                          </a:solidFill>
                          <a:latin typeface="VNtimes new roman" pitchFamily="34" charset="0"/>
                        </a:defRPr>
                      </a:lvl4pPr>
                      <a:lvl5pPr marL="2057400" indent="-228600" eaLnBrk="0" hangingPunct="0">
                        <a:defRPr sz="3200">
                          <a:solidFill>
                            <a:schemeClr val="tx1"/>
                          </a:solidFill>
                          <a:latin typeface="VNtimes new roman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VNtimes new roman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VNtimes new roman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VNtimes new roman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VNtimes new roman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</a:t>
                      </a:r>
                    </a:p>
                  </p:txBody>
                </p:sp>
              </p:grpSp>
            </p:grpSp>
            <p:sp>
              <p:nvSpPr>
                <p:cNvPr id="155" name="Oval 154">
                  <a:extLst>
                    <a:ext uri="{FF2B5EF4-FFF2-40B4-BE49-F238E27FC236}">
                      <a16:creationId xmlns:a16="http://schemas.microsoft.com/office/drawing/2014/main" id="{ABFDA2AA-CE46-494B-B65F-A07C9B38EA65}"/>
                    </a:ext>
                  </a:extLst>
                </p:cNvPr>
                <p:cNvSpPr/>
                <p:nvPr/>
              </p:nvSpPr>
              <p:spPr>
                <a:xfrm flipV="1">
                  <a:off x="9837542" y="5257800"/>
                  <a:ext cx="87312" cy="7312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rgbClr val="99663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64" name="Text Box 25">
                  <a:extLst>
                    <a:ext uri="{FF2B5EF4-FFF2-40B4-BE49-F238E27FC236}">
                      <a16:creationId xmlns:a16="http://schemas.microsoft.com/office/drawing/2014/main" id="{180C76E9-FAF3-4174-8E77-D3E1F55A540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183071" y="5299534"/>
                  <a:ext cx="312906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1pPr>
                  <a:lvl2pPr marL="742950" indent="-285750" eaLnBrk="0" hangingPunct="0"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2pPr>
                  <a:lvl3pPr marL="1143000" indent="-228600" eaLnBrk="0" hangingPunct="0"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3pPr>
                  <a:lvl4pPr marL="1600200" indent="-228600" eaLnBrk="0" hangingPunct="0"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4pPr>
                  <a:lvl5pPr marL="2057400" indent="-228600" eaLnBrk="0" hangingPunct="0"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000" b="0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+mn-cs"/>
                    </a:rPr>
                    <a:t>1</a:t>
                  </a:r>
                </a:p>
              </p:txBody>
            </p:sp>
            <p:sp>
              <p:nvSpPr>
                <p:cNvPr id="172" name="Text Box 23">
                  <a:extLst>
                    <a:ext uri="{FF2B5EF4-FFF2-40B4-BE49-F238E27FC236}">
                      <a16:creationId xmlns:a16="http://schemas.microsoft.com/office/drawing/2014/main" id="{C907A45A-D572-4BA7-89DC-B8CBB391262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155415" y="5267227"/>
                  <a:ext cx="397866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1pPr>
                  <a:lvl2pPr marL="742950" indent="-285750" eaLnBrk="0" hangingPunct="0"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2pPr>
                  <a:lvl3pPr marL="1143000" indent="-228600" eaLnBrk="0" hangingPunct="0"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3pPr>
                  <a:lvl4pPr marL="1600200" indent="-228600" eaLnBrk="0" hangingPunct="0"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4pPr>
                  <a:lvl5pPr marL="2057400" indent="-228600" eaLnBrk="0" hangingPunct="0"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000" b="0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+mn-cs"/>
                    </a:rPr>
                    <a:t>-1</a:t>
                  </a:r>
                </a:p>
              </p:txBody>
            </p:sp>
            <p:sp>
              <p:nvSpPr>
                <p:cNvPr id="176" name="Text Box 22">
                  <a:extLst>
                    <a:ext uri="{FF2B5EF4-FFF2-40B4-BE49-F238E27FC236}">
                      <a16:creationId xmlns:a16="http://schemas.microsoft.com/office/drawing/2014/main" id="{AAB70F44-00C2-4191-ADB6-79AB8257509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582149" y="4152900"/>
                  <a:ext cx="312738" cy="4000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1pPr>
                  <a:lvl2pPr marL="742950" indent="-285750" eaLnBrk="0" hangingPunct="0"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2pPr>
                  <a:lvl3pPr marL="1143000" indent="-228600" eaLnBrk="0" hangingPunct="0"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3pPr>
                  <a:lvl4pPr marL="1600200" indent="-228600" eaLnBrk="0" hangingPunct="0"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4pPr>
                  <a:lvl5pPr marL="2057400" indent="-228600" eaLnBrk="0" hangingPunct="0"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000" b="0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+mn-cs"/>
                    </a:rPr>
                    <a:t>2</a:t>
                  </a:r>
                </a:p>
              </p:txBody>
            </p:sp>
            <p:sp>
              <p:nvSpPr>
                <p:cNvPr id="178" name="Text Box 22">
                  <a:extLst>
                    <a:ext uri="{FF2B5EF4-FFF2-40B4-BE49-F238E27FC236}">
                      <a16:creationId xmlns:a16="http://schemas.microsoft.com/office/drawing/2014/main" id="{7C193AFA-315C-46C8-89D3-5E266CEA900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593262" y="3181350"/>
                  <a:ext cx="312906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1pPr>
                  <a:lvl2pPr marL="742950" indent="-285750" eaLnBrk="0" hangingPunct="0"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2pPr>
                  <a:lvl3pPr marL="1143000" indent="-228600" eaLnBrk="0" hangingPunct="0"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3pPr>
                  <a:lvl4pPr marL="1600200" indent="-228600" eaLnBrk="0" hangingPunct="0"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4pPr>
                  <a:lvl5pPr marL="2057400" indent="-228600" eaLnBrk="0" hangingPunct="0"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altLang="en-US" sz="2000" dirty="0">
                      <a:latin typeface="Times New Roman" panose="02020603050405020304" pitchFamily="18" charset="0"/>
                    </a:rPr>
                    <a:t>4</a:t>
                  </a:r>
                  <a:endParaRPr kumimoji="0" lang="en-US" altLang="en-US" sz="20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79" name="Text Box 22">
                  <a:extLst>
                    <a:ext uri="{FF2B5EF4-FFF2-40B4-BE49-F238E27FC236}">
                      <a16:creationId xmlns:a16="http://schemas.microsoft.com/office/drawing/2014/main" id="{D201E55C-B2F2-4318-8808-535C0EED8E8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898062" y="2667000"/>
                  <a:ext cx="312906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1pPr>
                  <a:lvl2pPr marL="742950" indent="-285750" eaLnBrk="0" hangingPunct="0"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2pPr>
                  <a:lvl3pPr marL="1143000" indent="-228600" eaLnBrk="0" hangingPunct="0"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3pPr>
                  <a:lvl4pPr marL="1600200" indent="-228600" eaLnBrk="0" hangingPunct="0"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4pPr>
                  <a:lvl5pPr marL="2057400" indent="-228600" eaLnBrk="0" hangingPunct="0"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000" b="0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+mn-cs"/>
                    </a:rPr>
                    <a:t>5</a:t>
                  </a:r>
                </a:p>
              </p:txBody>
            </p:sp>
            <p:sp>
              <p:nvSpPr>
                <p:cNvPr id="180" name="Text Box 22">
                  <a:extLst>
                    <a:ext uri="{FF2B5EF4-FFF2-40B4-BE49-F238E27FC236}">
                      <a16:creationId xmlns:a16="http://schemas.microsoft.com/office/drawing/2014/main" id="{6B0D20C1-F70A-48F3-A4D2-5BCE5B7C9AD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726835" y="5257800"/>
                  <a:ext cx="312738" cy="4000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1pPr>
                  <a:lvl2pPr marL="742950" indent="-285750" eaLnBrk="0" hangingPunct="0"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2pPr>
                  <a:lvl3pPr marL="1143000" indent="-228600" eaLnBrk="0" hangingPunct="0"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3pPr>
                  <a:lvl4pPr marL="1600200" indent="-228600" eaLnBrk="0" hangingPunct="0"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4pPr>
                  <a:lvl5pPr marL="2057400" indent="-228600" eaLnBrk="0" hangingPunct="0"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000" b="0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+mn-cs"/>
                    </a:rPr>
                    <a:t>2</a:t>
                  </a:r>
                </a:p>
              </p:txBody>
            </p:sp>
          </p:grpSp>
        </p:grpSp>
      </p:grpSp>
      <p:sp>
        <p:nvSpPr>
          <p:cNvPr id="181" name="Oval 180">
            <a:extLst>
              <a:ext uri="{FF2B5EF4-FFF2-40B4-BE49-F238E27FC236}">
                <a16:creationId xmlns:a16="http://schemas.microsoft.com/office/drawing/2014/main" id="{A99A7CC3-EFA5-41F3-B6AA-DE1524A778BE}"/>
              </a:ext>
            </a:extLst>
          </p:cNvPr>
          <p:cNvSpPr/>
          <p:nvPr/>
        </p:nvSpPr>
        <p:spPr>
          <a:xfrm flipV="1">
            <a:off x="9840011" y="5775420"/>
            <a:ext cx="87312" cy="73126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ysClr val="windowText" lastClr="000000"/>
              </a:solidFill>
            </a:endParaRPr>
          </a:p>
        </p:txBody>
      </p:sp>
      <p:sp>
        <p:nvSpPr>
          <p:cNvPr id="182" name="Oval 181">
            <a:extLst>
              <a:ext uri="{FF2B5EF4-FFF2-40B4-BE49-F238E27FC236}">
                <a16:creationId xmlns:a16="http://schemas.microsoft.com/office/drawing/2014/main" id="{E775D995-292D-47DC-A630-0B6080072C74}"/>
              </a:ext>
            </a:extLst>
          </p:cNvPr>
          <p:cNvSpPr/>
          <p:nvPr/>
        </p:nvSpPr>
        <p:spPr>
          <a:xfrm flipV="1">
            <a:off x="9839227" y="2848465"/>
            <a:ext cx="87312" cy="73126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ysClr val="windowText" lastClr="000000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59F283B-121F-4398-B47A-A3BA0D8C6E61}"/>
              </a:ext>
            </a:extLst>
          </p:cNvPr>
          <p:cNvGrpSpPr/>
          <p:nvPr/>
        </p:nvGrpSpPr>
        <p:grpSpPr>
          <a:xfrm>
            <a:off x="525542" y="3916362"/>
            <a:ext cx="5041900" cy="2789238"/>
            <a:chOff x="525542" y="3916362"/>
            <a:chExt cx="5041900" cy="2789238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83977911-C77B-4B6E-A131-895E91FAE381}"/>
                </a:ext>
              </a:extLst>
            </p:cNvPr>
            <p:cNvGrpSpPr/>
            <p:nvPr/>
          </p:nvGrpSpPr>
          <p:grpSpPr>
            <a:xfrm>
              <a:off x="525542" y="3916362"/>
              <a:ext cx="5041900" cy="2789238"/>
              <a:chOff x="734659" y="3811589"/>
              <a:chExt cx="5041900" cy="2789238"/>
            </a:xfrm>
            <a:solidFill>
              <a:schemeClr val="accent1"/>
            </a:solidFill>
          </p:grpSpPr>
          <p:grpSp>
            <p:nvGrpSpPr>
              <p:cNvPr id="5" name="Group 79">
                <a:extLst>
                  <a:ext uri="{FF2B5EF4-FFF2-40B4-BE49-F238E27FC236}">
                    <a16:creationId xmlns:a16="http://schemas.microsoft.com/office/drawing/2014/main" id="{AE1F63DD-D5DE-45B2-9FCC-79DE7AC5914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34659" y="3811589"/>
                <a:ext cx="5041900" cy="2789238"/>
                <a:chOff x="144" y="2400"/>
                <a:chExt cx="3176" cy="1757"/>
              </a:xfrm>
              <a:grpFill/>
            </p:grpSpPr>
            <p:sp>
              <p:nvSpPr>
                <p:cNvPr id="11296" name="Text Box 75">
                  <a:extLst>
                    <a:ext uri="{FF2B5EF4-FFF2-40B4-BE49-F238E27FC236}">
                      <a16:creationId xmlns:a16="http://schemas.microsoft.com/office/drawing/2014/main" id="{D34EC9E9-6BB2-4A48-A349-7FB7169CA62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44" y="2400"/>
                  <a:ext cx="3176" cy="1757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1pPr>
                  <a:lvl2pPr marL="742950" indent="-285750" eaLnBrk="0" hangingPunct="0"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2pPr>
                  <a:lvl3pPr marL="1143000" indent="-228600" eaLnBrk="0" hangingPunct="0"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3pPr>
                  <a:lvl4pPr marL="1600200" indent="-228600" eaLnBrk="0" hangingPunct="0"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4pPr>
                  <a:lvl5pPr marL="2057400" indent="-228600" eaLnBrk="0" hangingPunct="0"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VNtimes new roman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8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400" b="1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b) </a:t>
                  </a:r>
                  <a:r>
                    <a:rPr kumimoji="0" lang="en-US" altLang="en-US" sz="2400" b="1" i="0" u="none" strike="noStrike" kern="1200" cap="none" spc="0" normalizeH="0" baseline="0" noProof="0" dirty="0" err="1">
                      <a:ln>
                        <a:noFill/>
                      </a:ln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Phương</a:t>
                  </a:r>
                  <a:r>
                    <a:rPr kumimoji="0" lang="en-US" altLang="en-US" sz="2400" b="1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 </a:t>
                  </a:r>
                  <a:r>
                    <a:rPr kumimoji="0" lang="en-US" altLang="en-US" sz="2400" b="1" i="0" u="none" strike="noStrike" kern="1200" cap="none" spc="0" normalizeH="0" baseline="0" noProof="0" dirty="0" err="1">
                      <a:ln>
                        <a:noFill/>
                      </a:ln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trình</a:t>
                  </a:r>
                  <a:r>
                    <a:rPr kumimoji="0" lang="en-US" altLang="en-US" sz="2400" b="1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 </a:t>
                  </a:r>
                  <a:r>
                    <a:rPr kumimoji="0" lang="en-US" altLang="en-US" sz="2400" b="1" i="0" u="none" strike="noStrike" kern="1200" cap="none" spc="0" normalizeH="0" baseline="0" noProof="0" dirty="0" err="1">
                      <a:ln>
                        <a:noFill/>
                      </a:ln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hoành</a:t>
                  </a:r>
                  <a:r>
                    <a:rPr kumimoji="0" lang="en-US" altLang="en-US" sz="2400" b="1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 </a:t>
                  </a:r>
                  <a:r>
                    <a:rPr kumimoji="0" lang="en-US" altLang="en-US" sz="2400" b="1" i="0" u="none" strike="noStrike" kern="1200" cap="none" spc="0" normalizeH="0" baseline="0" noProof="0" dirty="0" err="1">
                      <a:ln>
                        <a:noFill/>
                      </a:ln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độ</a:t>
                  </a:r>
                  <a:r>
                    <a:rPr kumimoji="0" lang="en-US" altLang="en-US" sz="2400" b="1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 </a:t>
                  </a:r>
                  <a:r>
                    <a:rPr kumimoji="0" lang="en-US" altLang="en-US" sz="2400" b="1" i="0" u="none" strike="noStrike" kern="1200" cap="none" spc="0" normalizeH="0" baseline="0" noProof="0" dirty="0" err="1">
                      <a:ln>
                        <a:noFill/>
                      </a:ln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giao</a:t>
                  </a:r>
                  <a:r>
                    <a:rPr kumimoji="0" lang="en-US" altLang="en-US" sz="2400" b="1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 </a:t>
                  </a:r>
                  <a:r>
                    <a:rPr kumimoji="0" lang="en-US" altLang="en-US" sz="2400" b="1" i="0" u="none" strike="noStrike" kern="1200" cap="none" spc="0" normalizeH="0" baseline="0" noProof="0" dirty="0" err="1">
                      <a:ln>
                        <a:noFill/>
                      </a:ln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điểm</a:t>
                  </a:r>
                  <a:r>
                    <a:rPr kumimoji="0" lang="en-US" altLang="en-US" sz="2400" b="1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: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8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400" b="1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     2x - 1 =  – </a:t>
                  </a:r>
                  <a:r>
                    <a:rPr kumimoji="0" lang="en-US" altLang="en-US" sz="2400" b="1" i="1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x</a:t>
                  </a:r>
                  <a:r>
                    <a:rPr kumimoji="0" lang="en-US" altLang="en-US" sz="2400" b="1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 + 5      </a:t>
                  </a:r>
                  <a:r>
                    <a:rPr lang="en-US" altLang="en-US" sz="24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3</a:t>
                  </a:r>
                  <a:r>
                    <a:rPr kumimoji="0" lang="en-US" altLang="en-US" sz="2400" b="1" i="1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x</a:t>
                  </a:r>
                  <a:r>
                    <a:rPr kumimoji="0" lang="en-US" altLang="en-US" sz="2400" b="1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 = 6   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8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400" b="1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                                       </a:t>
                  </a:r>
                  <a:r>
                    <a:rPr kumimoji="0" lang="en-US" altLang="en-US" sz="2400" b="1" i="1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x</a:t>
                  </a:r>
                  <a:r>
                    <a:rPr kumimoji="0" lang="en-US" altLang="en-US" sz="2400" b="1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 = 2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8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400" b="1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   </a:t>
                  </a:r>
                  <a:r>
                    <a:rPr kumimoji="0" lang="en-US" altLang="en-US" sz="2400" b="1" i="0" u="none" strike="noStrike" kern="1200" cap="none" spc="0" normalizeH="0" baseline="0" noProof="0" dirty="0" err="1">
                      <a:ln>
                        <a:noFill/>
                      </a:ln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Thay</a:t>
                  </a:r>
                  <a:r>
                    <a:rPr kumimoji="0" lang="en-US" altLang="en-US" sz="2400" b="1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 </a:t>
                  </a:r>
                  <a:r>
                    <a:rPr kumimoji="0" lang="en-US" altLang="en-US" sz="2400" b="1" i="1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x</a:t>
                  </a:r>
                  <a:r>
                    <a:rPr kumimoji="0" lang="en-US" altLang="en-US" sz="2400" b="1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 = 2 </a:t>
                  </a:r>
                  <a:r>
                    <a:rPr kumimoji="0" lang="en-US" altLang="en-US" sz="2400" b="1" i="0" u="none" strike="noStrike" kern="1200" cap="none" spc="0" normalizeH="0" baseline="0" noProof="0" dirty="0" err="1">
                      <a:ln>
                        <a:noFill/>
                      </a:ln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vào</a:t>
                  </a:r>
                  <a:r>
                    <a:rPr kumimoji="0" lang="en-US" altLang="en-US" sz="2400" b="1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 </a:t>
                  </a:r>
                  <a:r>
                    <a:rPr lang="en-US" altLang="en-US" sz="20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  </a:t>
                  </a:r>
                  <a:r>
                    <a:rPr kumimoji="0" lang="en-US" altLang="en-US" sz="2400" b="1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    ta </a:t>
                  </a:r>
                  <a:r>
                    <a:rPr kumimoji="0" lang="en-US" altLang="en-US" sz="2400" b="1" i="0" u="none" strike="noStrike" kern="1200" cap="none" spc="0" normalizeH="0" baseline="0" noProof="0" dirty="0" err="1">
                      <a:ln>
                        <a:noFill/>
                      </a:ln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được</a:t>
                  </a:r>
                  <a:r>
                    <a:rPr kumimoji="0" lang="en-US" altLang="en-US" sz="2400" b="1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: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8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400" b="1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         </a:t>
                  </a:r>
                  <a:r>
                    <a:rPr kumimoji="0" lang="en-US" altLang="en-US" sz="2400" b="1" i="1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y</a:t>
                  </a:r>
                  <a:r>
                    <a:rPr kumimoji="0" lang="en-US" altLang="en-US" sz="2400" b="1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 = -2 + 5  = 3 . 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8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400" b="1" i="0" u="none" strike="noStrike" kern="1200" cap="none" spc="0" normalizeH="0" baseline="0" noProof="0" dirty="0" err="1">
                      <a:ln>
                        <a:noFill/>
                      </a:ln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Vậy</a:t>
                  </a:r>
                  <a:r>
                    <a:rPr kumimoji="0" lang="en-US" altLang="en-US" sz="2400" b="1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 </a:t>
                  </a:r>
                  <a:r>
                    <a:rPr kumimoji="0" lang="en-US" altLang="en-US" sz="2400" b="1" i="0" u="none" strike="noStrike" kern="1200" cap="none" spc="0" normalizeH="0" baseline="0" noProof="0" dirty="0" err="1">
                      <a:ln>
                        <a:noFill/>
                      </a:ln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tọa</a:t>
                  </a:r>
                  <a:r>
                    <a:rPr kumimoji="0" lang="en-US" altLang="en-US" sz="2400" b="1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 </a:t>
                  </a:r>
                  <a:r>
                    <a:rPr kumimoji="0" lang="en-US" altLang="en-US" sz="2400" b="1" i="0" u="none" strike="noStrike" kern="1200" cap="none" spc="0" normalizeH="0" baseline="0" noProof="0" dirty="0" err="1">
                      <a:ln>
                        <a:noFill/>
                      </a:ln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độ</a:t>
                  </a:r>
                  <a:r>
                    <a:rPr kumimoji="0" lang="en-US" altLang="en-US" sz="2400" b="1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 </a:t>
                  </a:r>
                  <a:r>
                    <a:rPr kumimoji="0" lang="en-US" altLang="en-US" sz="2400" b="1" i="0" u="none" strike="noStrike" kern="1200" cap="none" spc="0" normalizeH="0" baseline="0" noProof="0" dirty="0" err="1">
                      <a:ln>
                        <a:noFill/>
                      </a:ln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giao</a:t>
                  </a:r>
                  <a:r>
                    <a:rPr kumimoji="0" lang="en-US" altLang="en-US" sz="2400" b="1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 </a:t>
                  </a:r>
                  <a:r>
                    <a:rPr kumimoji="0" lang="en-US" altLang="en-US" sz="2400" b="1" i="0" u="none" strike="noStrike" kern="1200" cap="none" spc="0" normalizeH="0" baseline="0" noProof="0" dirty="0" err="1">
                      <a:ln>
                        <a:noFill/>
                      </a:ln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điểm</a:t>
                  </a:r>
                  <a:r>
                    <a:rPr kumimoji="0" lang="en-US" altLang="en-US" sz="2400" b="1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 </a:t>
                  </a:r>
                  <a:r>
                    <a:rPr kumimoji="0" lang="en-US" altLang="en-US" sz="2400" b="1" i="0" u="none" strike="noStrike" kern="1200" cap="none" spc="0" normalizeH="0" baseline="0" noProof="0" dirty="0" err="1">
                      <a:ln>
                        <a:noFill/>
                      </a:ln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là</a:t>
                  </a:r>
                  <a:r>
                    <a:rPr kumimoji="0" lang="en-US" altLang="en-US" sz="2400" b="1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 C (2;3)</a:t>
                  </a:r>
                </a:p>
              </p:txBody>
            </p:sp>
            <p:graphicFrame>
              <p:nvGraphicFramePr>
                <p:cNvPr id="11297" name="Object 76">
                  <a:extLst>
                    <a:ext uri="{FF2B5EF4-FFF2-40B4-BE49-F238E27FC236}">
                      <a16:creationId xmlns:a16="http://schemas.microsoft.com/office/drawing/2014/main" id="{948AF5C3-1A06-4D8D-BBD8-25BA0880873C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546998597"/>
                    </p:ext>
                  </p:extLst>
                </p:nvPr>
              </p:nvGraphicFramePr>
              <p:xfrm>
                <a:off x="1760" y="2736"/>
                <a:ext cx="240" cy="17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7533" name="Equation" r:id="rId18" imgW="209694" imgH="142921" progId="Equation.3">
                        <p:embed/>
                      </p:oleObj>
                    </mc:Choice>
                    <mc:Fallback>
                      <p:oleObj name="Equation" r:id="rId18" imgW="209694" imgH="142921" progId="Equation.3">
                        <p:embed/>
                        <p:pic>
                          <p:nvPicPr>
                            <p:cNvPr id="11297" name="Object 76">
                              <a:extLst>
                                <a:ext uri="{FF2B5EF4-FFF2-40B4-BE49-F238E27FC236}">
                                  <a16:creationId xmlns:a16="http://schemas.microsoft.com/office/drawing/2014/main" id="{948AF5C3-1A06-4D8D-BBD8-25BA0880873C}"/>
                                </a:ext>
                              </a:extLst>
                            </p:cNvPr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9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760" y="2736"/>
                              <a:ext cx="240" cy="17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aphicFrame>
            <p:nvGraphicFramePr>
              <p:cNvPr id="50254" name="Object 78">
                <a:extLst>
                  <a:ext uri="{FF2B5EF4-FFF2-40B4-BE49-F238E27FC236}">
                    <a16:creationId xmlns:a16="http://schemas.microsoft.com/office/drawing/2014/main" id="{6129403C-827C-4958-AC28-616ECC657F3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42841671"/>
                  </p:ext>
                </p:extLst>
              </p:nvPr>
            </p:nvGraphicFramePr>
            <p:xfrm>
              <a:off x="3299267" y="4800601"/>
              <a:ext cx="381000" cy="2698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534" name="Equation" r:id="rId8" imgW="209694" imgH="142921" progId="Equation.3">
                      <p:embed/>
                    </p:oleObj>
                  </mc:Choice>
                  <mc:Fallback>
                    <p:oleObj name="Equation" r:id="rId8" imgW="209694" imgH="142921" progId="Equation.3">
                      <p:embed/>
                      <p:pic>
                        <p:nvPicPr>
                          <p:cNvPr id="50254" name="Object 78">
                            <a:extLst>
                              <a:ext uri="{FF2B5EF4-FFF2-40B4-BE49-F238E27FC236}">
                                <a16:creationId xmlns:a16="http://schemas.microsoft.com/office/drawing/2014/main" id="{6129403C-827C-4958-AC28-616ECC657F35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99267" y="4800601"/>
                            <a:ext cx="381000" cy="2698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83" name="Object 182">
              <a:extLst>
                <a:ext uri="{FF2B5EF4-FFF2-40B4-BE49-F238E27FC236}">
                  <a16:creationId xmlns:a16="http://schemas.microsoft.com/office/drawing/2014/main" id="{B48E691A-3BD2-4BD0-BDD8-78A6C3E16CB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2898247"/>
                </p:ext>
              </p:extLst>
            </p:nvPr>
          </p:nvGraphicFramePr>
          <p:xfrm>
            <a:off x="2856970" y="5348811"/>
            <a:ext cx="493203" cy="3859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35" name="Equation" r:id="rId20" imgW="291960" imgH="228600" progId="Equation.DSMT4">
                    <p:embed/>
                  </p:oleObj>
                </mc:Choice>
                <mc:Fallback>
                  <p:oleObj name="Equation" r:id="rId20" imgW="291960" imgH="228600" progId="Equation.DSMT4">
                    <p:embed/>
                    <p:pic>
                      <p:nvPicPr>
                        <p:cNvPr id="111" name="Object 110">
                          <a:extLst>
                            <a:ext uri="{FF2B5EF4-FFF2-40B4-BE49-F238E27FC236}">
                              <a16:creationId xmlns:a16="http://schemas.microsoft.com/office/drawing/2014/main" id="{D9C9F408-3FA9-492A-95FF-49910B675075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2856970" y="5348811"/>
                          <a:ext cx="493203" cy="38598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915652241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000"/>
                            </p:stCondLst>
                            <p:childTnLst>
                              <p:par>
                                <p:cTn id="13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8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84" grpId="0"/>
      <p:bldP spid="85" grpId="0"/>
      <p:bldP spid="86" grpId="0"/>
      <p:bldP spid="87" grpId="0"/>
      <p:bldP spid="94" grpId="0"/>
      <p:bldP spid="95" grpId="0"/>
      <p:bldP spid="96" grpId="0"/>
      <p:bldP spid="97" grpId="0"/>
      <p:bldP spid="98" grpId="0"/>
      <p:bldP spid="69" grpId="0"/>
      <p:bldP spid="144" grpId="0"/>
      <p:bldP spid="145" grpId="0" animBg="1"/>
      <p:bldP spid="146" grpId="0" animBg="1"/>
      <p:bldP spid="159" grpId="0" animBg="1"/>
      <p:bldP spid="160" grpId="0" animBg="1"/>
      <p:bldP spid="161" grpId="0" animBg="1"/>
      <p:bldP spid="162" grpId="0" animBg="1"/>
      <p:bldP spid="170" grpId="0" animBg="1"/>
      <p:bldP spid="173" grpId="0" animBg="1"/>
      <p:bldP spid="181" grpId="0" animBg="1"/>
      <p:bldP spid="18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3141EEAD-4187-4134-B0D6-FBB6728B4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5240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54275" name="Text Box 3">
            <a:extLst>
              <a:ext uri="{FF2B5EF4-FFF2-40B4-BE49-F238E27FC236}">
                <a16:creationId xmlns:a16="http://schemas.microsoft.com/office/drawing/2014/main" id="{FAA19DE4-0092-4EC8-A86E-5BDB8E0575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325" y="1270805"/>
            <a:ext cx="10919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2: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0BC01C0-E599-403C-A608-C6D1E27A6722}"/>
              </a:ext>
            </a:extLst>
          </p:cNvPr>
          <p:cNvGrpSpPr/>
          <p:nvPr/>
        </p:nvGrpSpPr>
        <p:grpSpPr>
          <a:xfrm>
            <a:off x="2784544" y="243009"/>
            <a:ext cx="6324600" cy="533400"/>
            <a:chOff x="2895600" y="486505"/>
            <a:chExt cx="6324600" cy="533400"/>
          </a:xfrm>
        </p:grpSpPr>
        <p:sp>
          <p:nvSpPr>
            <p:cNvPr id="34" name="WordArt 17">
              <a:extLst>
                <a:ext uri="{FF2B5EF4-FFF2-40B4-BE49-F238E27FC236}">
                  <a16:creationId xmlns:a16="http://schemas.microsoft.com/office/drawing/2014/main" id="{AC2A47F2-42BF-4164-A319-99969B32062E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886200" y="486505"/>
              <a:ext cx="5334000" cy="5334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vi-VN" sz="3600" b="1" kern="10" dirty="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ÔN TẬP CHƯƠNG II</a:t>
              </a:r>
              <a:r>
                <a:rPr lang="en-US" sz="3600" b="1" kern="10" dirty="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(</a:t>
              </a:r>
              <a:r>
                <a:rPr lang="en-US" sz="3600" b="1" kern="10" dirty="0" err="1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tiết</a:t>
              </a:r>
              <a:r>
                <a:rPr lang="en-US" sz="3600" b="1" kern="10" dirty="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3)</a:t>
              </a:r>
              <a:r>
                <a:rPr lang="vi-VN" sz="3600" b="1" kern="10" dirty="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WordArt 18">
              <a:extLst>
                <a:ext uri="{FF2B5EF4-FFF2-40B4-BE49-F238E27FC236}">
                  <a16:creationId xmlns:a16="http://schemas.microsoft.com/office/drawing/2014/main" id="{02DFE131-62CD-4D43-AD35-60B7C3C7E25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895600" y="575669"/>
              <a:ext cx="990600" cy="3238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 err="1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Bài</a:t>
              </a:r>
              <a:r>
                <a:rPr lang="en-US" sz="3600" kern="10" dirty="0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1F1E250B-4669-4415-A082-4E4235042AF2}"/>
              </a:ext>
            </a:extLst>
          </p:cNvPr>
          <p:cNvSpPr txBox="1"/>
          <p:nvPr/>
        </p:nvSpPr>
        <p:spPr>
          <a:xfrm>
            <a:off x="4154864" y="890956"/>
            <a:ext cx="3425072" cy="461665"/>
          </a:xfrm>
          <a:prstGeom prst="rect">
            <a:avLst/>
          </a:prstGeom>
          <a:solidFill>
            <a:srgbClr val="DAEDEF"/>
          </a:solidFill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HƯỚNG DẪN GIẢI: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238CEE9-56B2-43C8-AD11-88FE500D4B2B}"/>
              </a:ext>
            </a:extLst>
          </p:cNvPr>
          <p:cNvGrpSpPr/>
          <p:nvPr/>
        </p:nvGrpSpPr>
        <p:grpSpPr>
          <a:xfrm>
            <a:off x="335855" y="1859515"/>
            <a:ext cx="4312345" cy="3785652"/>
            <a:chOff x="601462" y="1889732"/>
            <a:chExt cx="4312345" cy="3785652"/>
          </a:xfrm>
          <a:solidFill>
            <a:srgbClr val="FBF9A5"/>
          </a:solidFill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5CE59D4-9807-4D37-A8CF-91D20914EDDD}"/>
                </a:ext>
              </a:extLst>
            </p:cNvPr>
            <p:cNvSpPr txBox="1"/>
            <p:nvPr/>
          </p:nvSpPr>
          <p:spPr>
            <a:xfrm>
              <a:off x="601462" y="1889732"/>
              <a:ext cx="4312345" cy="3785652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Cho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hàm</a:t>
              </a:r>
              <a:r>
                <a: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bậc</a:t>
              </a:r>
              <a:r>
                <a: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nhất</a:t>
              </a:r>
              <a:r>
                <a: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                                            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a)</a:t>
              </a:r>
              <a:r>
                <a: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Với</a:t>
              </a:r>
              <a:r>
                <a: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giá</a:t>
              </a:r>
              <a:r>
                <a: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trị</a:t>
              </a:r>
              <a:r>
                <a: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nào</a:t>
              </a:r>
              <a:r>
                <a: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k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thì</a:t>
              </a:r>
              <a:r>
                <a: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đồ</a:t>
              </a:r>
              <a:r>
                <a: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thị</a:t>
              </a:r>
              <a:r>
                <a: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hàm</a:t>
              </a:r>
              <a:r>
                <a: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hai</a:t>
              </a:r>
              <a:r>
                <a: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đường</a:t>
              </a:r>
              <a:r>
                <a: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thẳng</a:t>
              </a:r>
              <a:r>
                <a: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song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song</a:t>
              </a:r>
              <a:r>
                <a: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với</a:t>
              </a:r>
              <a:r>
                <a: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nhau</a:t>
              </a:r>
              <a:r>
                <a: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b)</a:t>
              </a:r>
              <a:r>
                <a: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Với</a:t>
              </a:r>
              <a:r>
                <a: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giá</a:t>
              </a:r>
              <a:r>
                <a: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trị</a:t>
              </a:r>
              <a:r>
                <a: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nào</a:t>
              </a:r>
              <a:r>
                <a: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k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thì</a:t>
              </a:r>
              <a:r>
                <a: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đồ</a:t>
              </a:r>
              <a:r>
                <a: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thị</a:t>
              </a:r>
              <a:r>
                <a: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hàm</a:t>
              </a:r>
              <a:r>
                <a: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hai</a:t>
              </a:r>
              <a:r>
                <a: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đường</a:t>
              </a:r>
              <a:r>
                <a: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thẳng</a:t>
              </a:r>
              <a:r>
                <a: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cắt</a:t>
              </a:r>
              <a:r>
                <a: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nhau</a:t>
              </a:r>
              <a:r>
                <a: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c)</a:t>
              </a:r>
              <a:r>
                <a: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Hai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đường</a:t>
              </a:r>
              <a:r>
                <a: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thẳng</a:t>
              </a:r>
              <a:r>
                <a: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nói</a:t>
              </a:r>
              <a:r>
                <a: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trên</a:t>
              </a:r>
              <a:r>
                <a: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trùng</a:t>
              </a:r>
              <a:r>
                <a: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nhau</a:t>
              </a:r>
              <a:r>
                <a: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được</a:t>
              </a:r>
              <a:r>
                <a: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không</a:t>
              </a:r>
              <a:r>
                <a: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Vì</a:t>
              </a:r>
              <a:r>
                <a: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sao</a:t>
              </a:r>
              <a:r>
                <a: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  <p:graphicFrame>
          <p:nvGraphicFramePr>
            <p:cNvPr id="39" name="Object 38">
              <a:extLst>
                <a:ext uri="{FF2B5EF4-FFF2-40B4-BE49-F238E27FC236}">
                  <a16:creationId xmlns:a16="http://schemas.microsoft.com/office/drawing/2014/main" id="{EBE33B5A-BBE1-41FB-88A3-1DD51A6667E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04451037"/>
                </p:ext>
              </p:extLst>
            </p:nvPr>
          </p:nvGraphicFramePr>
          <p:xfrm>
            <a:off x="3285032" y="1976492"/>
            <a:ext cx="1603375" cy="325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94" name="Equation" r:id="rId3" imgW="1002960" imgH="203040" progId="Equation.DSMT4">
                    <p:embed/>
                  </p:oleObj>
                </mc:Choice>
                <mc:Fallback>
                  <p:oleObj name="Equation" r:id="rId3" imgW="1002960" imgH="203040" progId="Equation.DSMT4">
                    <p:embed/>
                    <p:pic>
                      <p:nvPicPr>
                        <p:cNvPr id="5" name="Object 4">
                          <a:extLst>
                            <a:ext uri="{FF2B5EF4-FFF2-40B4-BE49-F238E27FC236}">
                              <a16:creationId xmlns:a16="http://schemas.microsoft.com/office/drawing/2014/main" id="{A4FE0E41-5348-48C5-B03F-453FE166C212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285032" y="1976492"/>
                          <a:ext cx="1603375" cy="32543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" name="Object 39">
              <a:extLst>
                <a:ext uri="{FF2B5EF4-FFF2-40B4-BE49-F238E27FC236}">
                  <a16:creationId xmlns:a16="http://schemas.microsoft.com/office/drawing/2014/main" id="{CA10B7BE-F7E4-485C-AA02-4D40FF7EC20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81991455"/>
                </p:ext>
              </p:extLst>
            </p:nvPr>
          </p:nvGraphicFramePr>
          <p:xfrm>
            <a:off x="1799132" y="2357492"/>
            <a:ext cx="1603375" cy="320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95" name="Equation" r:id="rId5" imgW="1015920" imgH="203040" progId="Equation.DSMT4">
                    <p:embed/>
                  </p:oleObj>
                </mc:Choice>
                <mc:Fallback>
                  <p:oleObj name="Equation" r:id="rId5" imgW="1015920" imgH="203040" progId="Equation.DSMT4">
                    <p:embed/>
                    <p:pic>
                      <p:nvPicPr>
                        <p:cNvPr id="10" name="Object 9">
                          <a:extLst>
                            <a:ext uri="{FF2B5EF4-FFF2-40B4-BE49-F238E27FC236}">
                              <a16:creationId xmlns:a16="http://schemas.microsoft.com/office/drawing/2014/main" id="{14E93248-81C4-4906-82CD-CCDCE8237775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799132" y="2357492"/>
                          <a:ext cx="1603375" cy="3206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198774FF-EE04-4D25-B0E5-C35EE9F53AD4}"/>
              </a:ext>
            </a:extLst>
          </p:cNvPr>
          <p:cNvSpPr txBox="1"/>
          <p:nvPr/>
        </p:nvSpPr>
        <p:spPr>
          <a:xfrm>
            <a:off x="4725283" y="1613830"/>
            <a:ext cx="7207945" cy="4863170"/>
          </a:xfrm>
          <a:prstGeom prst="rect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3" name="Text Box 8">
            <a:extLst>
              <a:ext uri="{FF2B5EF4-FFF2-40B4-BE49-F238E27FC236}">
                <a16:creationId xmlns:a16="http://schemas.microsoft.com/office/drawing/2014/main" id="{6C1DF624-E9F1-4C35-AD98-6A4117954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7351" y="1683979"/>
            <a:ext cx="6286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Arial" panose="020B0604020202020204" pitchFamily="34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pSp>
        <p:nvGrpSpPr>
          <p:cNvPr id="44" name="Group 9">
            <a:extLst>
              <a:ext uri="{FF2B5EF4-FFF2-40B4-BE49-F238E27FC236}">
                <a16:creationId xmlns:a16="http://schemas.microsoft.com/office/drawing/2014/main" id="{638DB79B-4C9C-4D3D-A37A-C4F35396B0EB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2129084"/>
            <a:ext cx="2547938" cy="955675"/>
            <a:chOff x="1404" y="2784"/>
            <a:chExt cx="2196" cy="553"/>
          </a:xfrm>
        </p:grpSpPr>
        <p:sp>
          <p:nvSpPr>
            <p:cNvPr id="45" name="Text Box 10">
              <a:extLst>
                <a:ext uri="{FF2B5EF4-FFF2-40B4-BE49-F238E27FC236}">
                  <a16:creationId xmlns:a16="http://schemas.microsoft.com/office/drawing/2014/main" id="{15BFDE6B-1B60-4639-A713-32B3E65E7C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2784"/>
              <a:ext cx="2160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 + 1</a:t>
              </a:r>
              <a:r>
                <a:rPr lang="en-US" alt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≠ </a:t>
              </a:r>
              <a:r>
                <a:rPr lang="en-US" alt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en-US" alt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46" name="Text Box 11">
              <a:extLst>
                <a:ext uri="{FF2B5EF4-FFF2-40B4-BE49-F238E27FC236}">
                  <a16:creationId xmlns:a16="http://schemas.microsoft.com/office/drawing/2014/main" id="{748065A5-FE5D-48CF-9CA6-9B85F1727D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3072"/>
              <a:ext cx="1392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 – 2k  ≠</a:t>
              </a:r>
              <a:r>
                <a: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0</a:t>
              </a:r>
              <a:r>
                <a:rPr lang="en-US" alt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47" name="AutoShape 12">
              <a:extLst>
                <a:ext uri="{FF2B5EF4-FFF2-40B4-BE49-F238E27FC236}">
                  <a16:creationId xmlns:a16="http://schemas.microsoft.com/office/drawing/2014/main" id="{04B0FD34-84A9-4503-8993-207C30B8944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4" y="2880"/>
              <a:ext cx="48" cy="384"/>
            </a:xfrm>
            <a:prstGeom prst="leftBrace">
              <a:avLst>
                <a:gd name="adj1" fmla="val 66667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</p:grpSp>
      <p:grpSp>
        <p:nvGrpSpPr>
          <p:cNvPr id="48" name="Group 36">
            <a:extLst>
              <a:ext uri="{FF2B5EF4-FFF2-40B4-BE49-F238E27FC236}">
                <a16:creationId xmlns:a16="http://schemas.microsoft.com/office/drawing/2014/main" id="{13DA0589-C7D7-48E9-A2FE-805BB395B363}"/>
              </a:ext>
            </a:extLst>
          </p:cNvPr>
          <p:cNvGrpSpPr>
            <a:grpSpLocks/>
          </p:cNvGrpSpPr>
          <p:nvPr/>
        </p:nvGrpSpPr>
        <p:grpSpPr bwMode="auto">
          <a:xfrm>
            <a:off x="7239001" y="2043893"/>
            <a:ext cx="2760663" cy="1031876"/>
            <a:chOff x="4416" y="1295"/>
            <a:chExt cx="1739" cy="650"/>
          </a:xfrm>
        </p:grpSpPr>
        <p:sp>
          <p:nvSpPr>
            <p:cNvPr id="49" name="Text Box 30">
              <a:extLst>
                <a:ext uri="{FF2B5EF4-FFF2-40B4-BE49-F238E27FC236}">
                  <a16:creationId xmlns:a16="http://schemas.microsoft.com/office/drawing/2014/main" id="{9FDBEB13-2CDC-481C-85BF-E510D0FED9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1295"/>
              <a:ext cx="13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  ≠ -1</a:t>
              </a:r>
            </a:p>
          </p:txBody>
        </p:sp>
        <p:sp>
          <p:nvSpPr>
            <p:cNvPr id="50" name="Text Box 31">
              <a:extLst>
                <a:ext uri="{FF2B5EF4-FFF2-40B4-BE49-F238E27FC236}">
                  <a16:creationId xmlns:a16="http://schemas.microsoft.com/office/drawing/2014/main" id="{FB5AA9E1-5149-4284-9118-B51E430E94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1574"/>
              <a:ext cx="103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  ≠</a:t>
              </a:r>
              <a:r>
                <a:rPr lang="en-US" alt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</a:p>
          </p:txBody>
        </p:sp>
        <p:sp>
          <p:nvSpPr>
            <p:cNvPr id="51" name="AutoShape 32">
              <a:extLst>
                <a:ext uri="{FF2B5EF4-FFF2-40B4-BE49-F238E27FC236}">
                  <a16:creationId xmlns:a16="http://schemas.microsoft.com/office/drawing/2014/main" id="{E07B6244-A7AC-44DF-B039-7372825A05F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2" y="1430"/>
              <a:ext cx="36" cy="384"/>
            </a:xfrm>
            <a:prstGeom prst="leftBrace">
              <a:avLst>
                <a:gd name="adj1" fmla="val 88889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graphicFrame>
          <p:nvGraphicFramePr>
            <p:cNvPr id="52" name="Object 33">
              <a:extLst>
                <a:ext uri="{FF2B5EF4-FFF2-40B4-BE49-F238E27FC236}">
                  <a16:creationId xmlns:a16="http://schemas.microsoft.com/office/drawing/2014/main" id="{7B9943AD-561E-480F-A38A-B43E3A9DD51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00601647"/>
                </p:ext>
              </p:extLst>
            </p:nvPr>
          </p:nvGraphicFramePr>
          <p:xfrm>
            <a:off x="5196" y="1526"/>
            <a:ext cx="155" cy="4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96" name="Equation" r:id="rId7" imgW="164957" imgH="444114" progId="Equation.DSMT4">
                    <p:embed/>
                  </p:oleObj>
                </mc:Choice>
                <mc:Fallback>
                  <p:oleObj name="Equation" r:id="rId7" imgW="164957" imgH="444114" progId="Equation.DSMT4">
                    <p:embed/>
                    <p:pic>
                      <p:nvPicPr>
                        <p:cNvPr id="10256" name="Object 33">
                          <a:extLst>
                            <a:ext uri="{FF2B5EF4-FFF2-40B4-BE49-F238E27FC236}">
                              <a16:creationId xmlns:a16="http://schemas.microsoft.com/office/drawing/2014/main" id="{81166DF5-C3C6-449B-80C8-D732DE3D45F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96" y="1526"/>
                          <a:ext cx="155" cy="4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" name="Object 34">
              <a:extLst>
                <a:ext uri="{FF2B5EF4-FFF2-40B4-BE49-F238E27FC236}">
                  <a16:creationId xmlns:a16="http://schemas.microsoft.com/office/drawing/2014/main" id="{70262C21-8295-4EF0-8F0A-7DA17CC32C0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47992482"/>
                </p:ext>
              </p:extLst>
            </p:nvPr>
          </p:nvGraphicFramePr>
          <p:xfrm>
            <a:off x="4416" y="1549"/>
            <a:ext cx="240" cy="1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97" name="Equation" r:id="rId9" imgW="215713" imgH="152268" progId="Equation.3">
                    <p:embed/>
                  </p:oleObj>
                </mc:Choice>
                <mc:Fallback>
                  <p:oleObj name="Equation" r:id="rId9" imgW="215713" imgH="152268" progId="Equation.3">
                    <p:embed/>
                    <p:pic>
                      <p:nvPicPr>
                        <p:cNvPr id="10257" name="Object 34">
                          <a:extLst>
                            <a:ext uri="{FF2B5EF4-FFF2-40B4-BE49-F238E27FC236}">
                              <a16:creationId xmlns:a16="http://schemas.microsoft.com/office/drawing/2014/main" id="{EFB2135A-BBD4-45FD-9EA0-C164E0E5F0E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6" y="1549"/>
                          <a:ext cx="240" cy="1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4" name="Text Box 35">
              <a:extLst>
                <a:ext uri="{FF2B5EF4-FFF2-40B4-BE49-F238E27FC236}">
                  <a16:creationId xmlns:a16="http://schemas.microsoft.com/office/drawing/2014/main" id="{634444A2-CD5C-4DDB-94A4-D755D6F6B3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24" y="1411"/>
              <a:ext cx="33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200">
                  <a:latin typeface="Arial" panose="020B0604020202020204" pitchFamily="34" charset="0"/>
                </a:rPr>
                <a:t>(*)</a:t>
              </a:r>
            </a:p>
          </p:txBody>
        </p:sp>
      </p:grpSp>
      <p:sp>
        <p:nvSpPr>
          <p:cNvPr id="68" name="Text Box 27">
            <a:extLst>
              <a:ext uri="{FF2B5EF4-FFF2-40B4-BE49-F238E27FC236}">
                <a16:creationId xmlns:a16="http://schemas.microsoft.com/office/drawing/2014/main" id="{48D0CFCF-28B0-4608-983D-AFB75A988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8331" y="5564887"/>
            <a:ext cx="718185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c) (d)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(d’)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tung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(do 3 ≠ 1).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BC9E45D-D029-470C-B3E3-A184163C192E}"/>
              </a:ext>
            </a:extLst>
          </p:cNvPr>
          <p:cNvGrpSpPr/>
          <p:nvPr/>
        </p:nvGrpSpPr>
        <p:grpSpPr>
          <a:xfrm>
            <a:off x="4714964" y="3070345"/>
            <a:ext cx="7141181" cy="1475153"/>
            <a:chOff x="5184776" y="234950"/>
            <a:chExt cx="7141181" cy="1475153"/>
          </a:xfrm>
        </p:grpSpPr>
        <p:sp>
          <p:nvSpPr>
            <p:cNvPr id="58" name="Text Box 17">
              <a:extLst>
                <a:ext uri="{FF2B5EF4-FFF2-40B4-BE49-F238E27FC236}">
                  <a16:creationId xmlns:a16="http://schemas.microsoft.com/office/drawing/2014/main" id="{DB4A89C8-6257-4386-8ABF-6805F7410B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4776" y="234950"/>
              <a:ext cx="7141181" cy="1347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342900" indent="-3429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ct val="50000"/>
                </a:spcBef>
                <a:buFontTx/>
                <a:buAutoNum type="alphaLcParenR"/>
              </a:pPr>
              <a:r>
                <a:rPr lang="en-US" alt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Vì</a:t>
              </a:r>
              <a:r>
                <a:rPr lang="en-US" alt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đã</a:t>
              </a:r>
              <a:r>
                <a:rPr lang="en-US" alt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alt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3 ≠ 1 </a:t>
              </a:r>
              <a:r>
                <a:rPr lang="en-US" alt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nên</a:t>
              </a:r>
              <a:r>
                <a:rPr lang="en-US" alt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(d) // (d’)      k + 1 = 3 – 2k       </a:t>
              </a: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                                k =      (</a:t>
              </a:r>
              <a:r>
                <a:rPr lang="en-US" alt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thỏa</a:t>
              </a:r>
              <a:r>
                <a:rPr lang="en-US" alt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đk</a:t>
              </a:r>
              <a:r>
                <a:rPr lang="en-US" alt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(*))                                </a:t>
              </a: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2400" b="1" dirty="0">
                  <a:latin typeface="Arial" panose="020B0604020202020204" pitchFamily="34" charset="0"/>
                </a:rPr>
                <a:t>     </a:t>
              </a:r>
              <a:r>
                <a:rPr lang="en-US" alt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Vậy</a:t>
              </a:r>
              <a:r>
                <a:rPr lang="en-US" alt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với</a:t>
              </a:r>
              <a:r>
                <a:rPr lang="en-US" alt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k =      </a:t>
              </a:r>
              <a:r>
                <a:rPr lang="en-US" alt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thì</a:t>
              </a:r>
              <a:r>
                <a:rPr lang="en-US" alt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(d) // (d’).</a:t>
              </a:r>
            </a:p>
          </p:txBody>
        </p:sp>
        <p:graphicFrame>
          <p:nvGraphicFramePr>
            <p:cNvPr id="69" name="Object 14">
              <a:extLst>
                <a:ext uri="{FF2B5EF4-FFF2-40B4-BE49-F238E27FC236}">
                  <a16:creationId xmlns:a16="http://schemas.microsoft.com/office/drawing/2014/main" id="{DC82F255-F8FF-428D-9F3D-F46B244AAB5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80725487"/>
                </p:ext>
              </p:extLst>
            </p:nvPr>
          </p:nvGraphicFramePr>
          <p:xfrm>
            <a:off x="7423373" y="938578"/>
            <a:ext cx="287338" cy="771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98" name="Equation" r:id="rId11" imgW="164957" imgH="444114" progId="Equation.DSMT4">
                    <p:embed/>
                  </p:oleObj>
                </mc:Choice>
                <mc:Fallback>
                  <p:oleObj name="Equation" r:id="rId11" imgW="164957" imgH="444114" progId="Equation.DSMT4">
                    <p:embed/>
                    <p:pic>
                      <p:nvPicPr>
                        <p:cNvPr id="56" name="Object 14">
                          <a:extLst>
                            <a:ext uri="{FF2B5EF4-FFF2-40B4-BE49-F238E27FC236}">
                              <a16:creationId xmlns:a16="http://schemas.microsoft.com/office/drawing/2014/main" id="{628F7991-7698-4A10-8C6D-3EC6625BEDA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23373" y="938578"/>
                          <a:ext cx="287338" cy="7715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" name="Object 16">
              <a:extLst>
                <a:ext uri="{FF2B5EF4-FFF2-40B4-BE49-F238E27FC236}">
                  <a16:creationId xmlns:a16="http://schemas.microsoft.com/office/drawing/2014/main" id="{F32E3AC6-5BCD-478A-9EDC-F262F8A89D0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06187407"/>
                </p:ext>
              </p:extLst>
            </p:nvPr>
          </p:nvGraphicFramePr>
          <p:xfrm>
            <a:off x="10156031" y="510668"/>
            <a:ext cx="261938" cy="703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99" name="Equation" r:id="rId13" imgW="164957" imgH="444114" progId="Equation.DSMT4">
                    <p:embed/>
                  </p:oleObj>
                </mc:Choice>
                <mc:Fallback>
                  <p:oleObj name="Equation" r:id="rId13" imgW="164957" imgH="444114" progId="Equation.DSMT4">
                    <p:embed/>
                    <p:pic>
                      <p:nvPicPr>
                        <p:cNvPr id="57" name="Object 16">
                          <a:extLst>
                            <a:ext uri="{FF2B5EF4-FFF2-40B4-BE49-F238E27FC236}">
                              <a16:creationId xmlns:a16="http://schemas.microsoft.com/office/drawing/2014/main" id="{DEF1127D-F693-41DD-A0C9-85F59EB0E24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156031" y="510668"/>
                          <a:ext cx="261938" cy="7032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" name="Object 18">
              <a:extLst>
                <a:ext uri="{FF2B5EF4-FFF2-40B4-BE49-F238E27FC236}">
                  <a16:creationId xmlns:a16="http://schemas.microsoft.com/office/drawing/2014/main" id="{7707C055-7A98-4F4C-8E45-8C53C485460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24416253"/>
                </p:ext>
              </p:extLst>
            </p:nvPr>
          </p:nvGraphicFramePr>
          <p:xfrm>
            <a:off x="9252173" y="297228"/>
            <a:ext cx="381000" cy="268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00" name="Equation" r:id="rId15" imgW="215713" imgH="152268" progId="Equation.3">
                    <p:embed/>
                  </p:oleObj>
                </mc:Choice>
                <mc:Fallback>
                  <p:oleObj name="Equation" r:id="rId15" imgW="215713" imgH="152268" progId="Equation.3">
                    <p:embed/>
                    <p:pic>
                      <p:nvPicPr>
                        <p:cNvPr id="59" name="Object 18">
                          <a:extLst>
                            <a:ext uri="{FF2B5EF4-FFF2-40B4-BE49-F238E27FC236}">
                              <a16:creationId xmlns:a16="http://schemas.microsoft.com/office/drawing/2014/main" id="{4FC10FF4-FF11-40A5-8D59-E69CA2002EE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52173" y="297228"/>
                          <a:ext cx="381000" cy="268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" name="Object 19">
              <a:extLst>
                <a:ext uri="{FF2B5EF4-FFF2-40B4-BE49-F238E27FC236}">
                  <a16:creationId xmlns:a16="http://schemas.microsoft.com/office/drawing/2014/main" id="{8A8BF649-C6F6-4955-809A-E11DC303219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95548900"/>
                </p:ext>
              </p:extLst>
            </p:nvPr>
          </p:nvGraphicFramePr>
          <p:xfrm>
            <a:off x="9252173" y="792528"/>
            <a:ext cx="381000" cy="268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01" name="Equation" r:id="rId17" imgW="215713" imgH="152268" progId="Equation.3">
                    <p:embed/>
                  </p:oleObj>
                </mc:Choice>
                <mc:Fallback>
                  <p:oleObj name="Equation" r:id="rId17" imgW="215713" imgH="152268" progId="Equation.3">
                    <p:embed/>
                    <p:pic>
                      <p:nvPicPr>
                        <p:cNvPr id="60" name="Object 19">
                          <a:extLst>
                            <a:ext uri="{FF2B5EF4-FFF2-40B4-BE49-F238E27FC236}">
                              <a16:creationId xmlns:a16="http://schemas.microsoft.com/office/drawing/2014/main" id="{E02D0694-5933-4F0A-AD63-0925B5DB52E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52173" y="792528"/>
                          <a:ext cx="381000" cy="268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7CDCF06-118B-4BFF-B3E0-A78985E22439}"/>
              </a:ext>
            </a:extLst>
          </p:cNvPr>
          <p:cNvGrpSpPr/>
          <p:nvPr/>
        </p:nvGrpSpPr>
        <p:grpSpPr>
          <a:xfrm>
            <a:off x="4933951" y="4420384"/>
            <a:ext cx="6267450" cy="1282701"/>
            <a:chOff x="4933951" y="4600579"/>
            <a:chExt cx="6267450" cy="1282701"/>
          </a:xfrm>
        </p:grpSpPr>
        <p:grpSp>
          <p:nvGrpSpPr>
            <p:cNvPr id="61" name="Group 40">
              <a:extLst>
                <a:ext uri="{FF2B5EF4-FFF2-40B4-BE49-F238E27FC236}">
                  <a16:creationId xmlns:a16="http://schemas.microsoft.com/office/drawing/2014/main" id="{8754469C-9F39-4343-B59D-C5CD5768D4E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33951" y="4600579"/>
              <a:ext cx="6267450" cy="1282701"/>
              <a:chOff x="228" y="2898"/>
              <a:chExt cx="3948" cy="808"/>
            </a:xfrm>
          </p:grpSpPr>
          <p:sp>
            <p:nvSpPr>
              <p:cNvPr id="63" name="Text Box 22">
                <a:extLst>
                  <a:ext uri="{FF2B5EF4-FFF2-40B4-BE49-F238E27FC236}">
                    <a16:creationId xmlns:a16="http://schemas.microsoft.com/office/drawing/2014/main" id="{A971E559-6CC6-4E61-A788-B6B04E82AD9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" y="3029"/>
                <a:ext cx="3948" cy="5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342900" indent="-342900"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  <a:spcBef>
                    <a:spcPct val="50000"/>
                  </a:spcBef>
                </a:pPr>
                <a:r>
                  <a:rPr lang="en-US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   (d) </a:t>
                </a:r>
                <a:r>
                  <a:rPr lang="en-US" alt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cắt</a:t>
                </a:r>
                <a:r>
                  <a:rPr lang="en-US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(d’)       k+1 ≠ 3 – 2k       k ≠             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ct val="50000"/>
                  </a:spcBef>
                </a:pPr>
                <a:r>
                  <a:rPr lang="en-US" alt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</a:t>
                </a:r>
                <a:r>
                  <a:rPr lang="en-US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k ≠ -1, k ≠     </a:t>
                </a:r>
                <a:r>
                  <a:rPr lang="en-US" alt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k ≠      </a:t>
                </a:r>
                <a:r>
                  <a:rPr lang="en-US" alt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thì</a:t>
                </a:r>
                <a:r>
                  <a:rPr lang="en-US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(d) </a:t>
                </a:r>
                <a:r>
                  <a:rPr lang="en-US" alt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cắt</a:t>
                </a:r>
                <a:r>
                  <a:rPr lang="en-US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(d’). </a:t>
                </a:r>
              </a:p>
            </p:txBody>
          </p:sp>
          <p:graphicFrame>
            <p:nvGraphicFramePr>
              <p:cNvPr id="64" name="Object 23">
                <a:extLst>
                  <a:ext uri="{FF2B5EF4-FFF2-40B4-BE49-F238E27FC236}">
                    <a16:creationId xmlns:a16="http://schemas.microsoft.com/office/drawing/2014/main" id="{0CB55861-72F6-42BA-A190-D960A798E2D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119684178"/>
                  </p:ext>
                </p:extLst>
              </p:nvPr>
            </p:nvGraphicFramePr>
            <p:xfrm>
              <a:off x="3504" y="2898"/>
              <a:ext cx="167" cy="44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02" name="Equation" r:id="rId18" imgW="164957" imgH="444114" progId="Equation.DSMT4">
                      <p:embed/>
                    </p:oleObj>
                  </mc:Choice>
                  <mc:Fallback>
                    <p:oleObj name="Equation" r:id="rId18" imgW="164957" imgH="444114" progId="Equation.DSMT4">
                      <p:embed/>
                      <p:pic>
                        <p:nvPicPr>
                          <p:cNvPr id="10261" name="Object 23">
                            <a:extLst>
                              <a:ext uri="{FF2B5EF4-FFF2-40B4-BE49-F238E27FC236}">
                                <a16:creationId xmlns:a16="http://schemas.microsoft.com/office/drawing/2014/main" id="{959A5B00-D238-411D-9176-C26C7DA5269E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04" y="2898"/>
                            <a:ext cx="167" cy="44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5" name="Object 24">
                <a:extLst>
                  <a:ext uri="{FF2B5EF4-FFF2-40B4-BE49-F238E27FC236}">
                    <a16:creationId xmlns:a16="http://schemas.microsoft.com/office/drawing/2014/main" id="{A8445561-EB51-419C-B025-3D179FF2BBF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881687201"/>
                  </p:ext>
                </p:extLst>
              </p:nvPr>
            </p:nvGraphicFramePr>
            <p:xfrm>
              <a:off x="1824" y="3216"/>
              <a:ext cx="167" cy="44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03" name="Equation" r:id="rId20" imgW="152268" imgH="406048" progId="Equation.DSMT4">
                      <p:embed/>
                    </p:oleObj>
                  </mc:Choice>
                  <mc:Fallback>
                    <p:oleObj name="Equation" r:id="rId20" imgW="152268" imgH="406048" progId="Equation.DSMT4">
                      <p:embed/>
                      <p:pic>
                        <p:nvPicPr>
                          <p:cNvPr id="10262" name="Object 24">
                            <a:extLst>
                              <a:ext uri="{FF2B5EF4-FFF2-40B4-BE49-F238E27FC236}">
                                <a16:creationId xmlns:a16="http://schemas.microsoft.com/office/drawing/2014/main" id="{542A640D-EC76-4048-9363-2D9FE89BDB69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24" y="3216"/>
                            <a:ext cx="167" cy="44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6" name="Object 25">
                <a:extLst>
                  <a:ext uri="{FF2B5EF4-FFF2-40B4-BE49-F238E27FC236}">
                    <a16:creationId xmlns:a16="http://schemas.microsoft.com/office/drawing/2014/main" id="{6DD111A1-FE22-4AB5-9506-1B3D51A4170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190996879"/>
                  </p:ext>
                </p:extLst>
              </p:nvPr>
            </p:nvGraphicFramePr>
            <p:xfrm>
              <a:off x="2544" y="3216"/>
              <a:ext cx="182" cy="49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04" name="Equation" r:id="rId22" imgW="164957" imgH="444114" progId="Equation.DSMT4">
                      <p:embed/>
                    </p:oleObj>
                  </mc:Choice>
                  <mc:Fallback>
                    <p:oleObj name="Equation" r:id="rId22" imgW="164957" imgH="444114" progId="Equation.DSMT4">
                      <p:embed/>
                      <p:pic>
                        <p:nvPicPr>
                          <p:cNvPr id="10263" name="Object 25">
                            <a:extLst>
                              <a:ext uri="{FF2B5EF4-FFF2-40B4-BE49-F238E27FC236}">
                                <a16:creationId xmlns:a16="http://schemas.microsoft.com/office/drawing/2014/main" id="{0A693E9C-E281-4C12-A152-7F78837EF3BA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544" y="3216"/>
                            <a:ext cx="182" cy="49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7" name="Object 26">
                <a:extLst>
                  <a:ext uri="{FF2B5EF4-FFF2-40B4-BE49-F238E27FC236}">
                    <a16:creationId xmlns:a16="http://schemas.microsoft.com/office/drawing/2014/main" id="{B04DB9DF-648B-4FCA-BB46-F54874EDEEE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68651474"/>
                  </p:ext>
                </p:extLst>
              </p:nvPr>
            </p:nvGraphicFramePr>
            <p:xfrm>
              <a:off x="1584" y="3072"/>
              <a:ext cx="240" cy="16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05" name="Equation" r:id="rId24" imgW="215713" imgH="152268" progId="Equation.3">
                      <p:embed/>
                    </p:oleObj>
                  </mc:Choice>
                  <mc:Fallback>
                    <p:oleObj name="Equation" r:id="rId24" imgW="215713" imgH="152268" progId="Equation.3">
                      <p:embed/>
                      <p:pic>
                        <p:nvPicPr>
                          <p:cNvPr id="10264" name="Object 26">
                            <a:extLst>
                              <a:ext uri="{FF2B5EF4-FFF2-40B4-BE49-F238E27FC236}">
                                <a16:creationId xmlns:a16="http://schemas.microsoft.com/office/drawing/2014/main" id="{B71B721C-14C2-486A-B2B9-4C9C11057291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84" y="3072"/>
                            <a:ext cx="240" cy="16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75" name="Object 21">
              <a:extLst>
                <a:ext uri="{FF2B5EF4-FFF2-40B4-BE49-F238E27FC236}">
                  <a16:creationId xmlns:a16="http://schemas.microsoft.com/office/drawing/2014/main" id="{21A834E4-64D7-4ECA-BC2F-D03228A5672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821414"/>
                </p:ext>
              </p:extLst>
            </p:nvPr>
          </p:nvGraphicFramePr>
          <p:xfrm>
            <a:off x="9220200" y="4857344"/>
            <a:ext cx="381000" cy="268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06" name="Equation" r:id="rId25" imgW="215713" imgH="152268" progId="Equation.DSMT4">
                    <p:embed/>
                  </p:oleObj>
                </mc:Choice>
                <mc:Fallback>
                  <p:oleObj name="Equation" r:id="rId25" imgW="215713" imgH="152268" progId="Equation.DSMT4">
                    <p:embed/>
                    <p:pic>
                      <p:nvPicPr>
                        <p:cNvPr id="62" name="Object 21">
                          <a:extLst>
                            <a:ext uri="{FF2B5EF4-FFF2-40B4-BE49-F238E27FC236}">
                              <a16:creationId xmlns:a16="http://schemas.microsoft.com/office/drawing/2014/main" id="{F4EA1304-BC8F-4E91-BE2F-F402CC53A6E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20200" y="4857344"/>
                          <a:ext cx="381000" cy="268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/>
      <p:bldP spid="7" grpId="0" animBg="1"/>
      <p:bldP spid="43" grpId="0"/>
      <p:bldP spid="6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D9D162-C3F3-4DA6-ACF1-E33B89535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5567">
            <a:off x="-207857" y="1053168"/>
            <a:ext cx="4816137" cy="699927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endParaRPr lang="en-US" sz="32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971550" y="2209800"/>
            <a:ext cx="10915650" cy="3539430"/>
          </a:xfrm>
          <a:prstGeom prst="rect">
            <a:avLst/>
          </a:prstGeom>
          <a:solidFill>
            <a:srgbClr val="FDFCD7"/>
          </a:solidFill>
          <a:ln w="190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3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Hiện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tại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Nam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đã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để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dành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số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tiền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800 000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đồng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Nam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đang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có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ý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định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mua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một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chiếc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xe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đạp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trị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giá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2 000 000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đồng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Hằng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ngày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Nam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đều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để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dành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20 000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đồng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Gọi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1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y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(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đồng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số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tiền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Nam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tiết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kiệm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được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sau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1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(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ngày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en-US" baseline="0" dirty="0" err="1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b)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Hỏi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sau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bao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nhiêu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ngày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tiết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kiệm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thì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Nam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mua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được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chiếc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xe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đạp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noProof="0" dirty="0" err="1">
                <a:latin typeface="Times New Roman" pitchFamily="18" charset="0"/>
                <a:cs typeface="Times New Roman" pitchFamily="18" charset="0"/>
              </a:rPr>
              <a:t>đ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ó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01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D9D162-C3F3-4DA6-ACF1-E33B89535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-34062" y="682172"/>
            <a:ext cx="4870946" cy="1061509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704850" y="2667000"/>
            <a:ext cx="107823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Ta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có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= 20 000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+ 800 000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:      y = 2 000 000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    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Nên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 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2 000 000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= </a:t>
            </a:r>
            <a:r>
              <a:rPr lang="en-US" sz="28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000x+ 800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000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20 000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= 2 000 000 – 800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000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                20 000 </a:t>
            </a:r>
            <a:r>
              <a:rPr lang="en-US" sz="2800" i="1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= 1 200 000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          </a:t>
            </a:r>
            <a:r>
              <a:rPr kumimoji="0" lang="en-US" sz="2800" b="0" i="1" u="none" strike="noStrike" kern="1200" cap="none" spc="0" normalizeH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= 60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11111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 60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ngày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thì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Nam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để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dành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đủ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tiền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để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mua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chiếc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xe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đạp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đó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1F4E97-BA52-48AD-A498-61A167F7ED38}"/>
              </a:ext>
            </a:extLst>
          </p:cNvPr>
          <p:cNvSpPr txBox="1"/>
          <p:nvPr/>
        </p:nvSpPr>
        <p:spPr>
          <a:xfrm>
            <a:off x="3124200" y="1676400"/>
            <a:ext cx="891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a)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Gọi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y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(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đồng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)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số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tiền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Nam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tiết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kiệm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sau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(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ngày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  y = 20 000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+ 800 000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654B28E2-D4DA-46FD-8731-BB895A09B6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8403277"/>
              </p:ext>
            </p:extLst>
          </p:nvPr>
        </p:nvGraphicFramePr>
        <p:xfrm>
          <a:off x="1371600" y="4003783"/>
          <a:ext cx="543720" cy="434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2" name="Equation" r:id="rId4" imgW="190440" imgH="152280" progId="Equation.DSMT4">
                  <p:embed/>
                </p:oleObj>
              </mc:Choice>
              <mc:Fallback>
                <p:oleObj name="Equation" r:id="rId4" imgW="19044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71600" y="4003783"/>
                        <a:ext cx="543720" cy="4349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B02887F0-2333-430C-A68A-C134EDA5E8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9635325"/>
              </p:ext>
            </p:extLst>
          </p:nvPr>
        </p:nvGraphicFramePr>
        <p:xfrm>
          <a:off x="1366940" y="4459925"/>
          <a:ext cx="543720" cy="434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3" name="Equation" r:id="rId6" imgW="190440" imgH="152280" progId="Equation.DSMT4">
                  <p:embed/>
                </p:oleObj>
              </mc:Choice>
              <mc:Fallback>
                <p:oleObj name="Equation" r:id="rId6" imgW="190440" imgH="15228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654B28E2-D4DA-46FD-8731-BB895A09B65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66940" y="4459925"/>
                        <a:ext cx="543720" cy="4349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2A434A0E-C21C-4018-9C7B-643DB9045B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0476758"/>
              </p:ext>
            </p:extLst>
          </p:nvPr>
        </p:nvGraphicFramePr>
        <p:xfrm>
          <a:off x="1366940" y="4916067"/>
          <a:ext cx="543720" cy="434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4" name="Equation" r:id="rId7" imgW="190440" imgH="152280" progId="Equation.DSMT4">
                  <p:embed/>
                </p:oleObj>
              </mc:Choice>
              <mc:Fallback>
                <p:oleObj name="Equation" r:id="rId7" imgW="190440" imgH="15228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654B28E2-D4DA-46FD-8731-BB895A09B65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66940" y="4916067"/>
                        <a:ext cx="543720" cy="4349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3">
            <a:extLst>
              <a:ext uri="{FF2B5EF4-FFF2-40B4-BE49-F238E27FC236}">
                <a16:creationId xmlns:a16="http://schemas.microsoft.com/office/drawing/2014/main" id="{C9C7CCB5-F306-4FA2-9313-FA1D7B2BC1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1212926"/>
            <a:ext cx="9621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Giải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582796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Text Box 5">
            <a:extLst>
              <a:ext uri="{FF2B5EF4-FFF2-40B4-BE49-F238E27FC236}">
                <a16:creationId xmlns:a16="http://schemas.microsoft.com/office/drawing/2014/main" id="{BF208109-35CC-4284-B7F1-C1CCC96850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981200"/>
            <a:ext cx="10668000" cy="3887218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nắm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vững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phần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lý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thuyết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, 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xem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lại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dạng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: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-  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Vẽ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đồ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thị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hàm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tìm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sự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tương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giao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đường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thẳng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.</a:t>
            </a:r>
          </a:p>
          <a:p>
            <a:pPr marL="457200" indent="-457200" eaLnBrk="1" hangingPunct="1">
              <a:lnSpc>
                <a:spcPct val="90000"/>
              </a:lnSpc>
              <a:buFontTx/>
              <a:buChar char="-"/>
            </a:pP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Hàm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đồng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biến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nghịch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biến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.</a:t>
            </a:r>
          </a:p>
          <a:p>
            <a:pPr marL="457200" indent="-457200" eaLnBrk="1" hangingPunct="1">
              <a:lnSpc>
                <a:spcPct val="90000"/>
              </a:lnSpc>
              <a:buFontTx/>
              <a:buChar char="-"/>
            </a:pP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toán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vận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dụng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để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giải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quyết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tình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huống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thực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tiễn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.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Chuẩn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bị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ôn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cuối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kỳ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1.</a:t>
            </a:r>
          </a:p>
          <a:p>
            <a:pPr marL="0" indent="0" eaLnBrk="1" hangingPunct="1">
              <a:lnSpc>
                <a:spcPct val="90000"/>
              </a:lnSpc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1800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1" name="WordArt 10">
            <a:extLst>
              <a:ext uri="{FF2B5EF4-FFF2-40B4-BE49-F238E27FC236}">
                <a16:creationId xmlns:a16="http://schemas.microsoft.com/office/drawing/2014/main" id="{8357B580-6C11-46FA-8933-15821D8878C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810000" y="1041128"/>
            <a:ext cx="3695701" cy="6309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Dặn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dò</a:t>
            </a:r>
            <a:endParaRPr lang="en-US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image002">
            <a:extLst>
              <a:ext uri="{FF2B5EF4-FFF2-40B4-BE49-F238E27FC236}">
                <a16:creationId xmlns:a16="http://schemas.microsoft.com/office/drawing/2014/main" id="{387094FF-C3A0-4859-B92D-E2916816DB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3414">
            <a:off x="6095806" y="775380"/>
            <a:ext cx="1299353" cy="2803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67" name="Picture 3" descr="image003">
            <a:extLst>
              <a:ext uri="{FF2B5EF4-FFF2-40B4-BE49-F238E27FC236}">
                <a16:creationId xmlns:a16="http://schemas.microsoft.com/office/drawing/2014/main" id="{A993934E-0456-438C-921D-8B7AF272F8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34473">
            <a:off x="7294071" y="261830"/>
            <a:ext cx="1235409" cy="156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68" name="Picture 4" descr="image004">
            <a:extLst>
              <a:ext uri="{FF2B5EF4-FFF2-40B4-BE49-F238E27FC236}">
                <a16:creationId xmlns:a16="http://schemas.microsoft.com/office/drawing/2014/main" id="{5151AB6A-2CC7-4440-BA9B-02BD398A37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34650">
            <a:off x="8686726" y="-128788"/>
            <a:ext cx="1805793" cy="1851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69" name="Picture 5" descr="image005">
            <a:extLst>
              <a:ext uri="{FF2B5EF4-FFF2-40B4-BE49-F238E27FC236}">
                <a16:creationId xmlns:a16="http://schemas.microsoft.com/office/drawing/2014/main" id="{98401FAC-4CCD-4D31-99FF-8E1069500D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65050">
            <a:off x="8430599" y="447644"/>
            <a:ext cx="3637164" cy="1299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70" name="Picture 6" descr="image006">
            <a:extLst>
              <a:ext uri="{FF2B5EF4-FFF2-40B4-BE49-F238E27FC236}">
                <a16:creationId xmlns:a16="http://schemas.microsoft.com/office/drawing/2014/main" id="{D1D07955-F4C4-4DFE-9ECB-5ADF817AEE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1358">
            <a:off x="6964386" y="1063460"/>
            <a:ext cx="2218180" cy="933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71" name="Picture 7" descr="image007">
            <a:extLst>
              <a:ext uri="{FF2B5EF4-FFF2-40B4-BE49-F238E27FC236}">
                <a16:creationId xmlns:a16="http://schemas.microsoft.com/office/drawing/2014/main" id="{7EF49431-BD85-452F-B12E-B6C0B919FE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83440">
            <a:off x="6719363" y="1167284"/>
            <a:ext cx="2291771" cy="2092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72" name="Picture 8" descr="image008">
            <a:extLst>
              <a:ext uri="{FF2B5EF4-FFF2-40B4-BE49-F238E27FC236}">
                <a16:creationId xmlns:a16="http://schemas.microsoft.com/office/drawing/2014/main" id="{333A60A8-BE00-46FA-B2FD-952E6AA2AF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0611" y="2265677"/>
            <a:ext cx="1662556" cy="1145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73" name="Picture 9" descr="image009">
            <a:extLst>
              <a:ext uri="{FF2B5EF4-FFF2-40B4-BE49-F238E27FC236}">
                <a16:creationId xmlns:a16="http://schemas.microsoft.com/office/drawing/2014/main" id="{2AD786E9-C7A7-40FB-A86D-AA7E64159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0" y="1514272"/>
            <a:ext cx="1555009" cy="1183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74" name="Picture 10" descr="image010">
            <a:extLst>
              <a:ext uri="{FF2B5EF4-FFF2-40B4-BE49-F238E27FC236}">
                <a16:creationId xmlns:a16="http://schemas.microsoft.com/office/drawing/2014/main" id="{F1849C46-426F-4C7B-A257-E92D0B3046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9701" y="2138305"/>
            <a:ext cx="1676335" cy="53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75" name="Picture 11" descr="image011">
            <a:extLst>
              <a:ext uri="{FF2B5EF4-FFF2-40B4-BE49-F238E27FC236}">
                <a16:creationId xmlns:a16="http://schemas.microsoft.com/office/drawing/2014/main" id="{DD26EB5F-2A8D-4A0F-BE7B-847C5F8907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9739" y="2273480"/>
            <a:ext cx="1745481" cy="889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76" name="Picture 12" descr="image012">
            <a:extLst>
              <a:ext uri="{FF2B5EF4-FFF2-40B4-BE49-F238E27FC236}">
                <a16:creationId xmlns:a16="http://schemas.microsoft.com/office/drawing/2014/main" id="{484B1903-716B-4E62-A08F-72BBFBB07B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4187" y="2989849"/>
            <a:ext cx="1879968" cy="1181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77" name="Picture 13" descr="image013">
            <a:extLst>
              <a:ext uri="{FF2B5EF4-FFF2-40B4-BE49-F238E27FC236}">
                <a16:creationId xmlns:a16="http://schemas.microsoft.com/office/drawing/2014/main" id="{C0E2C107-7746-41B8-A1D9-E45C97094B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73038">
            <a:off x="9788413" y="2970776"/>
            <a:ext cx="1530675" cy="1328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78" name="Picture 14" descr="image014">
            <a:extLst>
              <a:ext uri="{FF2B5EF4-FFF2-40B4-BE49-F238E27FC236}">
                <a16:creationId xmlns:a16="http://schemas.microsoft.com/office/drawing/2014/main" id="{68411498-4653-4901-B9E9-5A3BC15702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2371" y="3655513"/>
            <a:ext cx="1857533" cy="496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79" name="Picture 15" descr="image015">
            <a:extLst>
              <a:ext uri="{FF2B5EF4-FFF2-40B4-BE49-F238E27FC236}">
                <a16:creationId xmlns:a16="http://schemas.microsoft.com/office/drawing/2014/main" id="{A9945F71-F7C3-4AC2-87DC-2C686D198F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9750" y="3719809"/>
            <a:ext cx="1629370" cy="87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80" name="Picture 16" descr="image016">
            <a:extLst>
              <a:ext uri="{FF2B5EF4-FFF2-40B4-BE49-F238E27FC236}">
                <a16:creationId xmlns:a16="http://schemas.microsoft.com/office/drawing/2014/main" id="{FE7B2D51-18C8-4561-866A-0E3A90AF7A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34366">
            <a:off x="5818985" y="3012006"/>
            <a:ext cx="2217597" cy="2396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81" name="Picture 17" descr="image017">
            <a:extLst>
              <a:ext uri="{FF2B5EF4-FFF2-40B4-BE49-F238E27FC236}">
                <a16:creationId xmlns:a16="http://schemas.microsoft.com/office/drawing/2014/main" id="{A60D9766-A19C-4752-8FA5-9E5CB66EB9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8849" y="4477307"/>
            <a:ext cx="1575593" cy="790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82" name="Picture 18" descr="image018">
            <a:extLst>
              <a:ext uri="{FF2B5EF4-FFF2-40B4-BE49-F238E27FC236}">
                <a16:creationId xmlns:a16="http://schemas.microsoft.com/office/drawing/2014/main" id="{89753CAB-1D55-4F7A-AEA7-4141F4685A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2841" y="3932172"/>
            <a:ext cx="1360326" cy="1012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83" name="Picture 19" descr="image019">
            <a:extLst>
              <a:ext uri="{FF2B5EF4-FFF2-40B4-BE49-F238E27FC236}">
                <a16:creationId xmlns:a16="http://schemas.microsoft.com/office/drawing/2014/main" id="{4697FF61-EFF7-45A1-814B-6DD56177A9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8014" y="4544789"/>
            <a:ext cx="1523004" cy="684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84" name="Picture 20" descr="image020">
            <a:extLst>
              <a:ext uri="{FF2B5EF4-FFF2-40B4-BE49-F238E27FC236}">
                <a16:creationId xmlns:a16="http://schemas.microsoft.com/office/drawing/2014/main" id="{AE3B0D72-DC78-4213-AD01-26FD4EB360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59575">
            <a:off x="7650722" y="4753433"/>
            <a:ext cx="920801" cy="1414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85" name="Picture 21" descr="image021">
            <a:extLst>
              <a:ext uri="{FF2B5EF4-FFF2-40B4-BE49-F238E27FC236}">
                <a16:creationId xmlns:a16="http://schemas.microsoft.com/office/drawing/2014/main" id="{2368C458-DE1D-4BE8-A9AB-FE62D440DD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6854">
            <a:off x="8349676" y="5121841"/>
            <a:ext cx="2138305" cy="103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86" name="Picture 22" descr="image022">
            <a:extLst>
              <a:ext uri="{FF2B5EF4-FFF2-40B4-BE49-F238E27FC236}">
                <a16:creationId xmlns:a16="http://schemas.microsoft.com/office/drawing/2014/main" id="{2EEC0782-DCC7-44BE-856D-1E1A59FED4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74344">
            <a:off x="8332490" y="5524746"/>
            <a:ext cx="1882526" cy="723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87" name="Picture 23" descr="image023">
            <a:extLst>
              <a:ext uri="{FF2B5EF4-FFF2-40B4-BE49-F238E27FC236}">
                <a16:creationId xmlns:a16="http://schemas.microsoft.com/office/drawing/2014/main" id="{471D6A77-63CE-4E35-8784-6AFE394BB2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49426">
            <a:off x="8448321" y="5347594"/>
            <a:ext cx="1672788" cy="1506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88" name="Picture 24" descr="image024">
            <a:extLst>
              <a:ext uri="{FF2B5EF4-FFF2-40B4-BE49-F238E27FC236}">
                <a16:creationId xmlns:a16="http://schemas.microsoft.com/office/drawing/2014/main" id="{8D8C5831-1C40-4BE1-A497-E8AC0489CD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8128" y="3087549"/>
            <a:ext cx="2455956" cy="2815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89" name="Picture 25" descr="image025">
            <a:extLst>
              <a:ext uri="{FF2B5EF4-FFF2-40B4-BE49-F238E27FC236}">
                <a16:creationId xmlns:a16="http://schemas.microsoft.com/office/drawing/2014/main" id="{ABC2BC64-656D-4444-AD19-DB12650C22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39694">
            <a:off x="2330930" y="5074642"/>
            <a:ext cx="2056456" cy="734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90" name="Picture 26" descr="image026">
            <a:extLst>
              <a:ext uri="{FF2B5EF4-FFF2-40B4-BE49-F238E27FC236}">
                <a16:creationId xmlns:a16="http://schemas.microsoft.com/office/drawing/2014/main" id="{A7A768FD-FEAD-4513-8CB3-0CEFA81DC4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1395">
            <a:off x="1536515" y="5014153"/>
            <a:ext cx="2816116" cy="1122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91" name="Picture 27" descr="image027">
            <a:extLst>
              <a:ext uri="{FF2B5EF4-FFF2-40B4-BE49-F238E27FC236}">
                <a16:creationId xmlns:a16="http://schemas.microsoft.com/office/drawing/2014/main" id="{D72CDF3C-2905-4E55-BD41-D38592D818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54140">
            <a:off x="2344211" y="5060865"/>
            <a:ext cx="1709781" cy="2112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92" name="Picture 28" descr="image028">
            <a:extLst>
              <a:ext uri="{FF2B5EF4-FFF2-40B4-BE49-F238E27FC236}">
                <a16:creationId xmlns:a16="http://schemas.microsoft.com/office/drawing/2014/main" id="{C03FF794-7AC2-4009-BA21-46F14BAFC0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00027">
            <a:off x="4390885" y="4920191"/>
            <a:ext cx="1479947" cy="214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93" name="Picture 29" descr="image029">
            <a:extLst>
              <a:ext uri="{FF2B5EF4-FFF2-40B4-BE49-F238E27FC236}">
                <a16:creationId xmlns:a16="http://schemas.microsoft.com/office/drawing/2014/main" id="{DDBDD8BF-CB4D-4AC1-A2F9-136CFA60F7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53709">
            <a:off x="3966582" y="5038330"/>
            <a:ext cx="1601171" cy="826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94" name="Picture 30" descr="image030">
            <a:extLst>
              <a:ext uri="{FF2B5EF4-FFF2-40B4-BE49-F238E27FC236}">
                <a16:creationId xmlns:a16="http://schemas.microsoft.com/office/drawing/2014/main" id="{017B5913-2E00-4932-9C8C-B10BAD45F1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31961">
            <a:off x="5278161" y="4967015"/>
            <a:ext cx="1555560" cy="135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95" name="Picture 31" descr="image031">
            <a:extLst>
              <a:ext uri="{FF2B5EF4-FFF2-40B4-BE49-F238E27FC236}">
                <a16:creationId xmlns:a16="http://schemas.microsoft.com/office/drawing/2014/main" id="{539B4958-0A59-49CE-9283-1E0D8B778A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2617" y="4773333"/>
            <a:ext cx="1783003" cy="77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96" name="Picture 32" descr="image032">
            <a:extLst>
              <a:ext uri="{FF2B5EF4-FFF2-40B4-BE49-F238E27FC236}">
                <a16:creationId xmlns:a16="http://schemas.microsoft.com/office/drawing/2014/main" id="{7879A5E2-D3E8-4B0F-A5EF-8C32CC8742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01508">
            <a:off x="3217535" y="2677746"/>
            <a:ext cx="2577309" cy="1295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97" name="Picture 33" descr="image033">
            <a:extLst>
              <a:ext uri="{FF2B5EF4-FFF2-40B4-BE49-F238E27FC236}">
                <a16:creationId xmlns:a16="http://schemas.microsoft.com/office/drawing/2014/main" id="{627546E7-DBCA-4681-B594-5B6C5A1A8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67412">
            <a:off x="1577180" y="3347595"/>
            <a:ext cx="2128206" cy="1397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98" name="Picture 34" descr="image034">
            <a:extLst>
              <a:ext uri="{FF2B5EF4-FFF2-40B4-BE49-F238E27FC236}">
                <a16:creationId xmlns:a16="http://schemas.microsoft.com/office/drawing/2014/main" id="{84DC634F-4250-4FB7-AF53-64E4FC6EAE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016" y="3456365"/>
            <a:ext cx="1280040" cy="1324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99" name="Picture 35" descr="image035">
            <a:extLst>
              <a:ext uri="{FF2B5EF4-FFF2-40B4-BE49-F238E27FC236}">
                <a16:creationId xmlns:a16="http://schemas.microsoft.com/office/drawing/2014/main" id="{C03FEEEC-7F1B-47E5-ADC5-3BD59AFB6A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26778">
            <a:off x="871106" y="4305175"/>
            <a:ext cx="1286563" cy="511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900" name="Picture 36" descr="image036">
            <a:extLst>
              <a:ext uri="{FF2B5EF4-FFF2-40B4-BE49-F238E27FC236}">
                <a16:creationId xmlns:a16="http://schemas.microsoft.com/office/drawing/2014/main" id="{C449807D-7540-40CD-B10D-638E08922C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872" y="3832142"/>
            <a:ext cx="1070035" cy="859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901" name="Picture 37" descr="image037">
            <a:extLst>
              <a:ext uri="{FF2B5EF4-FFF2-40B4-BE49-F238E27FC236}">
                <a16:creationId xmlns:a16="http://schemas.microsoft.com/office/drawing/2014/main" id="{88E9CA81-3CE9-497B-A199-619EE1970B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299" y="4333672"/>
            <a:ext cx="1316699" cy="737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902" name="Picture 38" descr="image038">
            <a:extLst>
              <a:ext uri="{FF2B5EF4-FFF2-40B4-BE49-F238E27FC236}">
                <a16:creationId xmlns:a16="http://schemas.microsoft.com/office/drawing/2014/main" id="{6FE42ED3-8A6B-4B56-BDE9-FD7F1CF573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83748">
            <a:off x="998556" y="4389922"/>
            <a:ext cx="1030607" cy="1323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903" name="Picture 39" descr="image039">
            <a:extLst>
              <a:ext uri="{FF2B5EF4-FFF2-40B4-BE49-F238E27FC236}">
                <a16:creationId xmlns:a16="http://schemas.microsoft.com/office/drawing/2014/main" id="{2D8AC5BC-C6FB-4C51-858F-03B3B75C31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00" y="4937203"/>
            <a:ext cx="1015058" cy="69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904" name="Picture 40" descr="image040">
            <a:extLst>
              <a:ext uri="{FF2B5EF4-FFF2-40B4-BE49-F238E27FC236}">
                <a16:creationId xmlns:a16="http://schemas.microsoft.com/office/drawing/2014/main" id="{1BB5AEE7-72E3-43EF-9F4E-8CBD9FDF6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91" y="5278657"/>
            <a:ext cx="977725" cy="912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905" name="Picture 41" descr="image041">
            <a:extLst>
              <a:ext uri="{FF2B5EF4-FFF2-40B4-BE49-F238E27FC236}">
                <a16:creationId xmlns:a16="http://schemas.microsoft.com/office/drawing/2014/main" id="{41C9CEFD-DD2D-4129-9E51-AFB29AC02C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05239">
            <a:off x="1682871" y="256150"/>
            <a:ext cx="3788074" cy="3560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906" name="Picture 42" descr="image042">
            <a:extLst>
              <a:ext uri="{FF2B5EF4-FFF2-40B4-BE49-F238E27FC236}">
                <a16:creationId xmlns:a16="http://schemas.microsoft.com/office/drawing/2014/main" id="{E0322291-AE77-4029-905F-52962599B7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223" y="338522"/>
            <a:ext cx="1120308" cy="1140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907" name="Picture 43" descr="image043">
            <a:extLst>
              <a:ext uri="{FF2B5EF4-FFF2-40B4-BE49-F238E27FC236}">
                <a16:creationId xmlns:a16="http://schemas.microsoft.com/office/drawing/2014/main" id="{42191DCB-33C4-46CF-A20F-7A25C2EA0E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11" y="1094346"/>
            <a:ext cx="1353064" cy="769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908" name="Picture 44" descr="image001">
            <a:extLst>
              <a:ext uri="{FF2B5EF4-FFF2-40B4-BE49-F238E27FC236}">
                <a16:creationId xmlns:a16="http://schemas.microsoft.com/office/drawing/2014/main" id="{2ABD938E-1B3F-4A05-82D6-005BE887A4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921" y="2531527"/>
            <a:ext cx="1582977" cy="1054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6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6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36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7" dur="500"/>
                                        <p:tgtEl>
                                          <p:spTgt spid="3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2" dur="500"/>
                                        <p:tgtEl>
                                          <p:spTgt spid="36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36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36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36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36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7" dur="500"/>
                                        <p:tgtEl>
                                          <p:spTgt spid="36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2" dur="500"/>
                                        <p:tgtEl>
                                          <p:spTgt spid="36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7" dur="500"/>
                                        <p:tgtEl>
                                          <p:spTgt spid="36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2" dur="500"/>
                                        <p:tgtEl>
                                          <p:spTgt spid="36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7" dur="500"/>
                                        <p:tgtEl>
                                          <p:spTgt spid="36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2" dur="500"/>
                                        <p:tgtEl>
                                          <p:spTgt spid="36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7" dur="500"/>
                                        <p:tgtEl>
                                          <p:spTgt spid="36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2" dur="500"/>
                                        <p:tgtEl>
                                          <p:spTgt spid="36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36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36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7" dur="500"/>
                                        <p:tgtEl>
                                          <p:spTgt spid="36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5962454" y="3160813"/>
            <a:ext cx="838200" cy="82691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 rot="21220299">
            <a:off x="4742184" y="483852"/>
            <a:ext cx="2154117" cy="1063444"/>
          </a:xfrm>
          <a:prstGeom prst="rect">
            <a:avLst/>
          </a:prstGeom>
          <a:solidFill>
            <a:srgbClr val="008C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2D9D162-C3F3-4DA6-ACF1-E33B89535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40000">
            <a:off x="-37061" y="728648"/>
            <a:ext cx="6948964" cy="1061509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9867E4-28B7-4DCF-B256-E9BC58D73673}"/>
              </a:ext>
            </a:extLst>
          </p:cNvPr>
          <p:cNvSpPr txBox="1"/>
          <p:nvPr/>
        </p:nvSpPr>
        <p:spPr>
          <a:xfrm>
            <a:off x="1002364" y="2511836"/>
            <a:ext cx="10187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Câu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1: 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Trong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hàm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số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đâu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hàm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số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bậc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nhất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9867E4-28B7-4DCF-B256-E9BC58D73673}"/>
              </a:ext>
            </a:extLst>
          </p:cNvPr>
          <p:cNvSpPr txBox="1"/>
          <p:nvPr/>
        </p:nvSpPr>
        <p:spPr>
          <a:xfrm>
            <a:off x="1524000" y="1963730"/>
            <a:ext cx="10229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Khoanh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tròn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chữ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đứng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trước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câu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trả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lời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đúng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8A118D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1352924"/>
              </p:ext>
            </p:extLst>
          </p:nvPr>
        </p:nvGraphicFramePr>
        <p:xfrm>
          <a:off x="1676400" y="3219434"/>
          <a:ext cx="7121525" cy="20451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Equation" r:id="rId3" imgW="2209680" imgH="634680" progId="Equation.DSMT4">
                  <p:embed/>
                </p:oleObj>
              </mc:Choice>
              <mc:Fallback>
                <p:oleObj name="Equation" r:id="rId3" imgW="2209680" imgH="63468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6400" y="3219434"/>
                        <a:ext cx="7121525" cy="20451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7B32BDBF-8087-49DD-95BA-E3C06100FF14}"/>
              </a:ext>
            </a:extLst>
          </p:cNvPr>
          <p:cNvGrpSpPr/>
          <p:nvPr/>
        </p:nvGrpSpPr>
        <p:grpSpPr>
          <a:xfrm>
            <a:off x="1524000" y="5323226"/>
            <a:ext cx="7645085" cy="1077218"/>
            <a:chOff x="356532" y="5033586"/>
            <a:chExt cx="7645085" cy="1077218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D403142-EC30-4B10-A04D-0BD34A4C107A}"/>
                </a:ext>
              </a:extLst>
            </p:cNvPr>
            <p:cNvSpPr txBox="1"/>
            <p:nvPr/>
          </p:nvSpPr>
          <p:spPr>
            <a:xfrm>
              <a:off x="356532" y="5033586"/>
              <a:ext cx="7427794" cy="1077218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Hàm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số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bậc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nhất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có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dạng</a:t>
              </a: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2" name="Object 11">
              <a:extLst>
                <a:ext uri="{FF2B5EF4-FFF2-40B4-BE49-F238E27FC236}">
                  <a16:creationId xmlns:a16="http://schemas.microsoft.com/office/drawing/2014/main" id="{FAF9FE35-790A-4591-89F3-79EA769E6FE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72795059"/>
                </p:ext>
              </p:extLst>
            </p:nvPr>
          </p:nvGraphicFramePr>
          <p:xfrm>
            <a:off x="4660126" y="5056358"/>
            <a:ext cx="3341491" cy="5558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84" name="Equation" r:id="rId5" imgW="1295280" imgH="215640" progId="Equation.DSMT4">
                    <p:embed/>
                  </p:oleObj>
                </mc:Choice>
                <mc:Fallback>
                  <p:oleObj name="Equation" r:id="rId5" imgW="1295280" imgH="215640" progId="Equation.DSMT4">
                    <p:embed/>
                    <p:pic>
                      <p:nvPicPr>
                        <p:cNvPr id="12" name="Object 11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660126" y="5056358"/>
                          <a:ext cx="3341491" cy="55584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934982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1464942" y="4081526"/>
            <a:ext cx="744635" cy="73792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 rot="21220299">
            <a:off x="4742184" y="483852"/>
            <a:ext cx="2154117" cy="1063444"/>
          </a:xfrm>
          <a:prstGeom prst="rect">
            <a:avLst/>
          </a:prstGeom>
          <a:solidFill>
            <a:srgbClr val="008C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2D9D162-C3F3-4DA6-ACF1-E33B89535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40000">
            <a:off x="-37061" y="728648"/>
            <a:ext cx="6948964" cy="1061509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9867E4-28B7-4DCF-B256-E9BC58D73673}"/>
              </a:ext>
            </a:extLst>
          </p:cNvPr>
          <p:cNvSpPr txBox="1"/>
          <p:nvPr/>
        </p:nvSpPr>
        <p:spPr>
          <a:xfrm>
            <a:off x="1466852" y="2162483"/>
            <a:ext cx="10229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Khoanh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tròn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chữ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đứng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trước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câu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trả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lời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đúng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8A118D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501775" y="3421063"/>
          <a:ext cx="6143625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Equation" r:id="rId3" imgW="1955520" imgH="457200" progId="Equation.DSMT4">
                  <p:embed/>
                </p:oleObj>
              </mc:Choice>
              <mc:Fallback>
                <p:oleObj name="Equation" r:id="rId3" imgW="1955520" imgH="45720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01775" y="3421063"/>
                        <a:ext cx="6143625" cy="143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3D656942-F179-4068-98CB-6E7904B8DDAF}"/>
              </a:ext>
            </a:extLst>
          </p:cNvPr>
          <p:cNvGrpSpPr/>
          <p:nvPr/>
        </p:nvGrpSpPr>
        <p:grpSpPr>
          <a:xfrm>
            <a:off x="895295" y="2768932"/>
            <a:ext cx="10187272" cy="679635"/>
            <a:chOff x="895295" y="2768932"/>
            <a:chExt cx="10187272" cy="679635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69867E4-28B7-4DCF-B256-E9BC58D73673}"/>
                </a:ext>
              </a:extLst>
            </p:cNvPr>
            <p:cNvSpPr txBox="1"/>
            <p:nvPr/>
          </p:nvSpPr>
          <p:spPr>
            <a:xfrm>
              <a:off x="895295" y="2768932"/>
              <a:ext cx="101872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Câu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2: 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Hàm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số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                        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là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hàm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số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đồng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biến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khi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:</a:t>
              </a:r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82400288"/>
                </p:ext>
              </p:extLst>
            </p:nvPr>
          </p:nvGraphicFramePr>
          <p:xfrm>
            <a:off x="3657600" y="2803270"/>
            <a:ext cx="2548924" cy="6452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12" name="Equation" r:id="rId5" imgW="1002960" imgH="253800" progId="Equation.DSMT4">
                    <p:embed/>
                  </p:oleObj>
                </mc:Choice>
                <mc:Fallback>
                  <p:oleObj name="Equation" r:id="rId5" imgW="1002960" imgH="253800" progId="Equation.DSMT4">
                    <p:embed/>
                    <p:pic>
                      <p:nvPicPr>
                        <p:cNvPr id="5" name="Object 4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657600" y="2803270"/>
                          <a:ext cx="2548924" cy="64529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3F50688-36C9-4629-8D9B-A6ADCC94A749}"/>
              </a:ext>
            </a:extLst>
          </p:cNvPr>
          <p:cNvGrpSpPr/>
          <p:nvPr/>
        </p:nvGrpSpPr>
        <p:grpSpPr>
          <a:xfrm>
            <a:off x="933002" y="5033586"/>
            <a:ext cx="10187272" cy="1569660"/>
            <a:chOff x="356532" y="5033586"/>
            <a:chExt cx="10187272" cy="1569660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69867E4-28B7-4DCF-B256-E9BC58D73673}"/>
                </a:ext>
              </a:extLst>
            </p:cNvPr>
            <p:cNvSpPr txBox="1"/>
            <p:nvPr/>
          </p:nvSpPr>
          <p:spPr>
            <a:xfrm>
              <a:off x="356532" y="5033586"/>
              <a:ext cx="10187272" cy="1569660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Hàm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số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                        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là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hàm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số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đồng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biến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khi</a:t>
              </a: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2" name="Object 11"/>
            <p:cNvGraphicFramePr>
              <a:graphicFrameLocks noChangeAspect="1"/>
            </p:cNvGraphicFramePr>
            <p:nvPr/>
          </p:nvGraphicFramePr>
          <p:xfrm>
            <a:off x="1880905" y="5033586"/>
            <a:ext cx="2548924" cy="6452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13" name="Equation" r:id="rId7" imgW="1002960" imgH="253800" progId="Equation.DSMT4">
                    <p:embed/>
                  </p:oleObj>
                </mc:Choice>
                <mc:Fallback>
                  <p:oleObj name="Equation" r:id="rId7" imgW="1002960" imgH="253800" progId="Equation.DSMT4">
                    <p:embed/>
                    <p:pic>
                      <p:nvPicPr>
                        <p:cNvPr id="12" name="Object 11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880905" y="5033586"/>
                          <a:ext cx="2548924" cy="64529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8592787" y="5118265"/>
            <a:ext cx="874548" cy="4539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14" name="Equation" r:id="rId9" imgW="355320" imgH="177480" progId="Equation.DSMT4">
                    <p:embed/>
                  </p:oleObj>
                </mc:Choice>
                <mc:Fallback>
                  <p:oleObj name="Equation" r:id="rId9" imgW="355320" imgH="177480" progId="Equation.DSMT4">
                    <p:embed/>
                    <p:pic>
                      <p:nvPicPr>
                        <p:cNvPr id="7" name="Object 6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8592787" y="5118265"/>
                          <a:ext cx="874548" cy="45393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9"/>
            <p:cNvGraphicFramePr>
              <a:graphicFrameLocks noChangeAspect="1"/>
            </p:cNvGraphicFramePr>
            <p:nvPr/>
          </p:nvGraphicFramePr>
          <p:xfrm>
            <a:off x="5819241" y="5724030"/>
            <a:ext cx="2927115" cy="4710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15" name="Equation" r:id="rId11" imgW="1104840" imgH="177480" progId="Equation.DSMT4">
                    <p:embed/>
                  </p:oleObj>
                </mc:Choice>
                <mc:Fallback>
                  <p:oleObj name="Equation" r:id="rId11" imgW="1104840" imgH="177480" progId="Equation.DSMT4">
                    <p:embed/>
                    <p:pic>
                      <p:nvPicPr>
                        <p:cNvPr id="10" name="Object 9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5819241" y="5724030"/>
                          <a:ext cx="2927115" cy="47103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51334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5246859" y="3514955"/>
            <a:ext cx="577082" cy="605783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 rot="21220299">
            <a:off x="4742184" y="483852"/>
            <a:ext cx="2154117" cy="1063444"/>
          </a:xfrm>
          <a:prstGeom prst="rect">
            <a:avLst/>
          </a:prstGeom>
          <a:solidFill>
            <a:srgbClr val="008C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2D9D162-C3F3-4DA6-ACF1-E33B89535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40000">
            <a:off x="-37061" y="728648"/>
            <a:ext cx="6948964" cy="1061509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9867E4-28B7-4DCF-B256-E9BC58D73673}"/>
              </a:ext>
            </a:extLst>
          </p:cNvPr>
          <p:cNvSpPr txBox="1"/>
          <p:nvPr/>
        </p:nvSpPr>
        <p:spPr>
          <a:xfrm>
            <a:off x="838200" y="2788907"/>
            <a:ext cx="10187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Câu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3: 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Đường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thẳng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hệ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số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góc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9867E4-28B7-4DCF-B256-E9BC58D73673}"/>
              </a:ext>
            </a:extLst>
          </p:cNvPr>
          <p:cNvSpPr txBox="1"/>
          <p:nvPr/>
        </p:nvSpPr>
        <p:spPr>
          <a:xfrm>
            <a:off x="1466852" y="2162483"/>
            <a:ext cx="10229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Khoanh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tròn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chữ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đứng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trước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câu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trả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lời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đúng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8A118D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6201042"/>
              </p:ext>
            </p:extLst>
          </p:nvPr>
        </p:nvGraphicFramePr>
        <p:xfrm>
          <a:off x="2206625" y="3444875"/>
          <a:ext cx="4697413" cy="150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name="Equation" r:id="rId3" imgW="1422360" imgH="457200" progId="Equation.DSMT4">
                  <p:embed/>
                </p:oleObj>
              </mc:Choice>
              <mc:Fallback>
                <p:oleObj name="Equation" r:id="rId3" imgW="1422360" imgH="45720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06625" y="3444875"/>
                        <a:ext cx="4697413" cy="1506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4176830"/>
              </p:ext>
            </p:extLst>
          </p:nvPr>
        </p:nvGraphicFramePr>
        <p:xfrm>
          <a:off x="4524865" y="2867319"/>
          <a:ext cx="1826562" cy="573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" name="Equation" r:id="rId5" imgW="647640" imgH="203040" progId="Equation.DSMT4">
                  <p:embed/>
                </p:oleObj>
              </mc:Choice>
              <mc:Fallback>
                <p:oleObj name="Equation" r:id="rId5" imgW="647640" imgH="20304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24865" y="2867319"/>
                        <a:ext cx="1826562" cy="5730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B97D5743-FD4B-4A27-98B5-CD59CAC14F43}"/>
              </a:ext>
            </a:extLst>
          </p:cNvPr>
          <p:cNvGrpSpPr/>
          <p:nvPr/>
        </p:nvGrpSpPr>
        <p:grpSpPr>
          <a:xfrm>
            <a:off x="1431282" y="4920169"/>
            <a:ext cx="8597298" cy="1144971"/>
            <a:chOff x="725606" y="4920169"/>
            <a:chExt cx="8597298" cy="1144971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69867E4-28B7-4DCF-B256-E9BC58D73673}"/>
                </a:ext>
              </a:extLst>
            </p:cNvPr>
            <p:cNvSpPr txBox="1"/>
            <p:nvPr/>
          </p:nvSpPr>
          <p:spPr>
            <a:xfrm>
              <a:off x="725606" y="4960863"/>
              <a:ext cx="8597298" cy="1077218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là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hệ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số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góc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của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đường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thẳng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            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Nên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đường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thẳng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                 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có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hệ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số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góc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là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7</a:t>
              </a:r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/>
          </p:nvGraphicFramePr>
          <p:xfrm>
            <a:off x="5918406" y="4920169"/>
            <a:ext cx="3184525" cy="741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6" name="Equation" r:id="rId7" imgW="1091880" imgH="253800" progId="Equation.DSMT4">
                    <p:embed/>
                  </p:oleObj>
                </mc:Choice>
                <mc:Fallback>
                  <p:oleObj name="Equation" r:id="rId7" imgW="1091880" imgH="253800" progId="Equation.DSMT4">
                    <p:embed/>
                    <p:pic>
                      <p:nvPicPr>
                        <p:cNvPr id="10" name="Object 9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5918406" y="4920169"/>
                          <a:ext cx="3184525" cy="7413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/>
            <p:cNvGraphicFramePr>
              <a:graphicFrameLocks noChangeAspect="1"/>
            </p:cNvGraphicFramePr>
            <p:nvPr/>
          </p:nvGraphicFramePr>
          <p:xfrm>
            <a:off x="3828363" y="5524419"/>
            <a:ext cx="1723547" cy="5407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7" name="Equation" r:id="rId9" imgW="647640" imgH="203040" progId="Equation.DSMT4">
                    <p:embed/>
                  </p:oleObj>
                </mc:Choice>
                <mc:Fallback>
                  <p:oleObj name="Equation" r:id="rId9" imgW="647640" imgH="203040" progId="Equation.DSMT4">
                    <p:embed/>
                    <p:pic>
                      <p:nvPicPr>
                        <p:cNvPr id="12" name="Object 11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3828363" y="5524419"/>
                          <a:ext cx="1723547" cy="54072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66092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1668771" y="4191248"/>
            <a:ext cx="719586" cy="77263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 rot="21220299">
            <a:off x="4742184" y="483852"/>
            <a:ext cx="2154117" cy="1063444"/>
          </a:xfrm>
          <a:prstGeom prst="rect">
            <a:avLst/>
          </a:prstGeom>
          <a:solidFill>
            <a:srgbClr val="008C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2D9D162-C3F3-4DA6-ACF1-E33B89535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40000">
            <a:off x="-37061" y="728648"/>
            <a:ext cx="6948964" cy="1061509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9867E4-28B7-4DCF-B256-E9BC58D73673}"/>
              </a:ext>
            </a:extLst>
          </p:cNvPr>
          <p:cNvSpPr txBox="1"/>
          <p:nvPr/>
        </p:nvSpPr>
        <p:spPr>
          <a:xfrm>
            <a:off x="1466852" y="2162483"/>
            <a:ext cx="10229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Khoanh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tròn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chữ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đứng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trước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câu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trả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lời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đúng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8A118D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608676"/>
              </p:ext>
            </p:extLst>
          </p:nvPr>
        </p:nvGraphicFramePr>
        <p:xfrm>
          <a:off x="1808163" y="3529013"/>
          <a:ext cx="4598987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8" name="Equation" r:id="rId3" imgW="1422360" imgH="431640" progId="Equation.DSMT4">
                  <p:embed/>
                </p:oleObj>
              </mc:Choice>
              <mc:Fallback>
                <p:oleObj name="Equation" r:id="rId3" imgW="1422360" imgH="43164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08163" y="3529013"/>
                        <a:ext cx="4598987" cy="1393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176E92F1-4D4F-44DF-8FFE-A37322C6AF31}"/>
              </a:ext>
            </a:extLst>
          </p:cNvPr>
          <p:cNvGrpSpPr/>
          <p:nvPr/>
        </p:nvGrpSpPr>
        <p:grpSpPr>
          <a:xfrm>
            <a:off x="770618" y="2950909"/>
            <a:ext cx="10187272" cy="622156"/>
            <a:chOff x="770618" y="2950909"/>
            <a:chExt cx="10187272" cy="622156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69867E4-28B7-4DCF-B256-E9BC58D73673}"/>
                </a:ext>
              </a:extLst>
            </p:cNvPr>
            <p:cNvSpPr txBox="1"/>
            <p:nvPr/>
          </p:nvSpPr>
          <p:spPr>
            <a:xfrm>
              <a:off x="770618" y="2950909"/>
              <a:ext cx="101872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Câu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4: 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Hàm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số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                   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có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tung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độ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gốc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là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:</a:t>
              </a:r>
            </a:p>
          </p:txBody>
        </p:sp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23837693"/>
                </p:ext>
              </p:extLst>
            </p:nvPr>
          </p:nvGraphicFramePr>
          <p:xfrm>
            <a:off x="3653081" y="3005790"/>
            <a:ext cx="1843644" cy="567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59" name="Equation" r:id="rId5" imgW="660240" imgH="203040" progId="Equation.DSMT4">
                    <p:embed/>
                  </p:oleObj>
                </mc:Choice>
                <mc:Fallback>
                  <p:oleObj name="Equation" r:id="rId5" imgW="660240" imgH="203040" progId="Equation.DSMT4">
                    <p:embed/>
                    <p:pic>
                      <p:nvPicPr>
                        <p:cNvPr id="3" name="Object 2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653081" y="3005790"/>
                          <a:ext cx="1843644" cy="5672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BDDF5099-D29F-413B-B393-B11568627689}"/>
              </a:ext>
            </a:extLst>
          </p:cNvPr>
          <p:cNvGrpSpPr/>
          <p:nvPr/>
        </p:nvGrpSpPr>
        <p:grpSpPr>
          <a:xfrm>
            <a:off x="800555" y="5146423"/>
            <a:ext cx="10539993" cy="1077218"/>
            <a:chOff x="800555" y="5017216"/>
            <a:chExt cx="10539993" cy="1077218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69867E4-28B7-4DCF-B256-E9BC58D73673}"/>
                </a:ext>
              </a:extLst>
            </p:cNvPr>
            <p:cNvSpPr txBox="1"/>
            <p:nvPr/>
          </p:nvSpPr>
          <p:spPr>
            <a:xfrm>
              <a:off x="800555" y="5017216"/>
              <a:ext cx="10539993" cy="1077218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Hàm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số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              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có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tung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độ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gốc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là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b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nên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hàm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số</a:t>
              </a: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có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tung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độ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gốc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là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b = 6</a:t>
              </a:r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/>
          </p:nvGraphicFramePr>
          <p:xfrm>
            <a:off x="2262796" y="5047908"/>
            <a:ext cx="1535989" cy="5870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60" name="Equation" r:id="rId7" imgW="647640" imgH="203040" progId="Equation.DSMT4">
                    <p:embed/>
                  </p:oleObj>
                </mc:Choice>
                <mc:Fallback>
                  <p:oleObj name="Equation" r:id="rId7" imgW="647640" imgH="203040" progId="Equation.DSMT4">
                    <p:embed/>
                    <p:pic>
                      <p:nvPicPr>
                        <p:cNvPr id="5" name="Object 4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262796" y="5047908"/>
                          <a:ext cx="1535989" cy="58708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54646356"/>
                </p:ext>
              </p:extLst>
            </p:nvPr>
          </p:nvGraphicFramePr>
          <p:xfrm>
            <a:off x="9045643" y="5093793"/>
            <a:ext cx="1843644" cy="567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61" name="Equation" r:id="rId9" imgW="660240" imgH="203040" progId="Equation.DSMT4">
                    <p:embed/>
                  </p:oleObj>
                </mc:Choice>
                <mc:Fallback>
                  <p:oleObj name="Equation" r:id="rId9" imgW="660240" imgH="203040" progId="Equation.DSMT4">
                    <p:embed/>
                    <p:pic>
                      <p:nvPicPr>
                        <p:cNvPr id="12" name="Object 11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9045643" y="5093793"/>
                          <a:ext cx="1843644" cy="5672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17224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5171289" y="4191000"/>
            <a:ext cx="762536" cy="74295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 rot="21220299">
            <a:off x="4742184" y="483852"/>
            <a:ext cx="2154117" cy="1063444"/>
          </a:xfrm>
          <a:prstGeom prst="rect">
            <a:avLst/>
          </a:prstGeom>
          <a:solidFill>
            <a:srgbClr val="008C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2D9D162-C3F3-4DA6-ACF1-E33B89535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40000">
            <a:off x="-37061" y="728648"/>
            <a:ext cx="6948964" cy="1061509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9867E4-28B7-4DCF-B256-E9BC58D73673}"/>
              </a:ext>
            </a:extLst>
          </p:cNvPr>
          <p:cNvSpPr txBox="1"/>
          <p:nvPr/>
        </p:nvSpPr>
        <p:spPr>
          <a:xfrm>
            <a:off x="1833422" y="1981200"/>
            <a:ext cx="10229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Khoanh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tròn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chữ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đứng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trước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câu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trả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lời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đúng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8A118D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7030980"/>
              </p:ext>
            </p:extLst>
          </p:nvPr>
        </p:nvGraphicFramePr>
        <p:xfrm>
          <a:off x="1346200" y="3581400"/>
          <a:ext cx="6689725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4" name="Equation" r:id="rId3" imgW="2336760" imgH="457200" progId="Equation.DSMT4">
                  <p:embed/>
                </p:oleObj>
              </mc:Choice>
              <mc:Fallback>
                <p:oleObj name="Equation" r:id="rId3" imgW="2336760" imgH="45720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46200" y="3581400"/>
                        <a:ext cx="6689725" cy="1304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12">
            <a:extLst>
              <a:ext uri="{FF2B5EF4-FFF2-40B4-BE49-F238E27FC236}">
                <a16:creationId xmlns:a16="http://schemas.microsoft.com/office/drawing/2014/main" id="{4FAB90B2-7E3F-4A70-81E7-B4B6E651892C}"/>
              </a:ext>
            </a:extLst>
          </p:cNvPr>
          <p:cNvGrpSpPr/>
          <p:nvPr/>
        </p:nvGrpSpPr>
        <p:grpSpPr>
          <a:xfrm>
            <a:off x="840189" y="2514600"/>
            <a:ext cx="10187272" cy="1077218"/>
            <a:chOff x="840189" y="2681985"/>
            <a:chExt cx="10187272" cy="1077218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69867E4-28B7-4DCF-B256-E9BC58D73673}"/>
                </a:ext>
              </a:extLst>
            </p:cNvPr>
            <p:cNvSpPr txBox="1"/>
            <p:nvPr/>
          </p:nvSpPr>
          <p:spPr>
            <a:xfrm>
              <a:off x="840189" y="2681985"/>
              <a:ext cx="1018727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Câu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5: 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Đường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thẳng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               song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song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với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đường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thẳng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nào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sau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đây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:</a:t>
              </a:r>
            </a:p>
          </p:txBody>
        </p:sp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55163742"/>
                </p:ext>
              </p:extLst>
            </p:nvPr>
          </p:nvGraphicFramePr>
          <p:xfrm>
            <a:off x="4653321" y="2769824"/>
            <a:ext cx="1606485" cy="5245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85" name="Equation" r:id="rId5" imgW="622080" imgH="203040" progId="Equation.DSMT4">
                    <p:embed/>
                  </p:oleObj>
                </mc:Choice>
                <mc:Fallback>
                  <p:oleObj name="Equation" r:id="rId5" imgW="622080" imgH="203040" progId="Equation.DSMT4">
                    <p:embed/>
                    <p:pic>
                      <p:nvPicPr>
                        <p:cNvPr id="3" name="Object 2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653321" y="2769824"/>
                          <a:ext cx="1606485" cy="52456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806BC66-07EB-4341-852E-CC7EBD2AACF8}"/>
              </a:ext>
            </a:extLst>
          </p:cNvPr>
          <p:cNvGrpSpPr/>
          <p:nvPr/>
        </p:nvGrpSpPr>
        <p:grpSpPr>
          <a:xfrm>
            <a:off x="324451" y="5029200"/>
            <a:ext cx="10703009" cy="1116974"/>
            <a:chOff x="324451" y="5343838"/>
            <a:chExt cx="10703009" cy="1116974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69867E4-28B7-4DCF-B256-E9BC58D73673}"/>
                </a:ext>
              </a:extLst>
            </p:cNvPr>
            <p:cNvSpPr txBox="1"/>
            <p:nvPr/>
          </p:nvSpPr>
          <p:spPr>
            <a:xfrm>
              <a:off x="324451" y="5343838"/>
              <a:ext cx="10703009" cy="107721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Đường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thẳng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                                song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song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khi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Suy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ra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đường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thẳng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               song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song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với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đường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thẳng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       </a:t>
              </a:r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/>
          </p:nvGraphicFramePr>
          <p:xfrm>
            <a:off x="2620763" y="5423848"/>
            <a:ext cx="3382078" cy="4875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86" name="Equation" r:id="rId7" imgW="1409400" imgH="203040" progId="Equation.DSMT4">
                    <p:embed/>
                  </p:oleObj>
                </mc:Choice>
                <mc:Fallback>
                  <p:oleObj name="Equation" r:id="rId7" imgW="1409400" imgH="203040" progId="Equation.DSMT4">
                    <p:embed/>
                    <p:pic>
                      <p:nvPicPr>
                        <p:cNvPr id="5" name="Object 4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620763" y="5423848"/>
                          <a:ext cx="3382078" cy="48750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8353359" y="5432296"/>
            <a:ext cx="2008178" cy="510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87" name="Equation" r:id="rId9" imgW="799920" imgH="203040" progId="Equation.DSMT4">
                    <p:embed/>
                  </p:oleObj>
                </mc:Choice>
                <mc:Fallback>
                  <p:oleObj name="Equation" r:id="rId9" imgW="799920" imgH="203040" progId="Equation.DSMT4">
                    <p:embed/>
                    <p:pic>
                      <p:nvPicPr>
                        <p:cNvPr id="7" name="Object 6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8353359" y="5432296"/>
                          <a:ext cx="2008178" cy="51001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/>
            <p:cNvGraphicFramePr>
              <a:graphicFrameLocks noChangeAspect="1"/>
            </p:cNvGraphicFramePr>
            <p:nvPr/>
          </p:nvGraphicFramePr>
          <p:xfrm>
            <a:off x="3702122" y="5923535"/>
            <a:ext cx="1606485" cy="5245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88" name="Equation" r:id="rId11" imgW="622080" imgH="203040" progId="Equation.DSMT4">
                    <p:embed/>
                  </p:oleObj>
                </mc:Choice>
                <mc:Fallback>
                  <p:oleObj name="Equation" r:id="rId11" imgW="622080" imgH="203040" progId="Equation.DSMT4">
                    <p:embed/>
                    <p:pic>
                      <p:nvPicPr>
                        <p:cNvPr id="12" name="Object 11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3702122" y="5923535"/>
                          <a:ext cx="1606485" cy="52456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9"/>
            <p:cNvGraphicFramePr>
              <a:graphicFrameLocks noChangeAspect="1"/>
            </p:cNvGraphicFramePr>
            <p:nvPr/>
          </p:nvGraphicFramePr>
          <p:xfrm>
            <a:off x="9801493" y="5922203"/>
            <a:ext cx="1144545" cy="5386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89" name="Equation" r:id="rId13" imgW="431640" imgH="203040" progId="Equation.DSMT4">
                    <p:embed/>
                  </p:oleObj>
                </mc:Choice>
                <mc:Fallback>
                  <p:oleObj name="Equation" r:id="rId13" imgW="431640" imgH="203040" progId="Equation.DSMT4">
                    <p:embed/>
                    <p:pic>
                      <p:nvPicPr>
                        <p:cNvPr id="10" name="Object 9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9801493" y="5922203"/>
                          <a:ext cx="1144545" cy="53860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388380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1391841" y="3354086"/>
            <a:ext cx="748145" cy="69791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 rot="21220299">
            <a:off x="4742184" y="483852"/>
            <a:ext cx="2154117" cy="1063444"/>
          </a:xfrm>
          <a:prstGeom prst="rect">
            <a:avLst/>
          </a:prstGeom>
          <a:solidFill>
            <a:srgbClr val="008C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2D9D162-C3F3-4DA6-ACF1-E33B89535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-37061" y="728648"/>
            <a:ext cx="6948964" cy="1061509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9867E4-28B7-4DCF-B256-E9BC58D73673}"/>
              </a:ext>
            </a:extLst>
          </p:cNvPr>
          <p:cNvSpPr txBox="1"/>
          <p:nvPr/>
        </p:nvSpPr>
        <p:spPr>
          <a:xfrm>
            <a:off x="1438976" y="2085803"/>
            <a:ext cx="10229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Khoanh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tròn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chữ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đứng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trước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câu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trả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lời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A118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đúng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8A118D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69867E4-28B7-4DCF-B256-E9BC58D73673}"/>
              </a:ext>
            </a:extLst>
          </p:cNvPr>
          <p:cNvSpPr txBox="1"/>
          <p:nvPr/>
        </p:nvSpPr>
        <p:spPr>
          <a:xfrm>
            <a:off x="1524000" y="3367776"/>
            <a:ext cx="67343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Góc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nhọn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		B.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Góc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tù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11111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11111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C.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Góc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bẹt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		D.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Góc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vuông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11111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54782F0-EF94-42CE-9D2B-EABF27DEBD68}"/>
              </a:ext>
            </a:extLst>
          </p:cNvPr>
          <p:cNvGrpSpPr/>
          <p:nvPr/>
        </p:nvGrpSpPr>
        <p:grpSpPr>
          <a:xfrm>
            <a:off x="745123" y="2665813"/>
            <a:ext cx="10934702" cy="608508"/>
            <a:chOff x="762001" y="2930182"/>
            <a:chExt cx="10934702" cy="608508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69867E4-28B7-4DCF-B256-E9BC58D73673}"/>
                </a:ext>
              </a:extLst>
            </p:cNvPr>
            <p:cNvSpPr txBox="1"/>
            <p:nvPr/>
          </p:nvSpPr>
          <p:spPr>
            <a:xfrm>
              <a:off x="762001" y="2930182"/>
              <a:ext cx="1093470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Câu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6: 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Góc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tạo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bởi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đường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thẳng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              </a:t>
              </a:r>
              <a:r>
                <a:rPr kumimoji="0" lang="en-US" sz="3200" b="0" i="0" u="none" strike="noStrike" kern="1200" cap="none" spc="0" normalizeH="0" noProof="0" dirty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với</a:t>
              </a:r>
              <a:r>
                <a:rPr kumimoji="0" lang="en-US" sz="3200" b="0" i="0" u="none" strike="noStrike" kern="1200" cap="none" spc="0" normalizeH="0" noProof="0" dirty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noProof="0" dirty="0" err="1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trục</a:t>
              </a:r>
              <a:r>
                <a:rPr kumimoji="0" lang="en-US" sz="3200" b="0" i="0" u="none" strike="noStrike" kern="1200" cap="none" spc="0" normalizeH="0" noProof="0" dirty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1" u="none" strike="noStrike" kern="1200" cap="none" spc="0" normalizeH="0" noProof="0" dirty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Ox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là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góc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:</a:t>
              </a:r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17377379"/>
                </p:ext>
              </p:extLst>
            </p:nvPr>
          </p:nvGraphicFramePr>
          <p:xfrm>
            <a:off x="6324600" y="3000081"/>
            <a:ext cx="1611663" cy="5386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05" name="Equation" r:id="rId3" imgW="647640" imgH="203040" progId="Equation.DSMT4">
                    <p:embed/>
                  </p:oleObj>
                </mc:Choice>
                <mc:Fallback>
                  <p:oleObj name="Equation" r:id="rId3" imgW="647640" imgH="203040" progId="Equation.DSMT4">
                    <p:embed/>
                    <p:pic>
                      <p:nvPicPr>
                        <p:cNvPr id="2" name="Object 1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6324600" y="3000081"/>
                          <a:ext cx="1611663" cy="53860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DD66A02F-FF95-47AF-BBF5-3ED15AE186DA}"/>
              </a:ext>
            </a:extLst>
          </p:cNvPr>
          <p:cNvGrpSpPr/>
          <p:nvPr/>
        </p:nvGrpSpPr>
        <p:grpSpPr>
          <a:xfrm>
            <a:off x="745123" y="5181600"/>
            <a:ext cx="9999077" cy="1077218"/>
            <a:chOff x="381000" y="5098784"/>
            <a:chExt cx="9601200" cy="1077218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DD01021C-A55B-4750-A8EB-72B56E899B12}"/>
                </a:ext>
              </a:extLst>
            </p:cNvPr>
            <p:cNvGrpSpPr/>
            <p:nvPr/>
          </p:nvGrpSpPr>
          <p:grpSpPr>
            <a:xfrm>
              <a:off x="381000" y="5098784"/>
              <a:ext cx="9601200" cy="1077218"/>
              <a:chOff x="324451" y="5343838"/>
              <a:chExt cx="10703009" cy="1077218"/>
            </a:xfrm>
          </p:grpSpPr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2F4D65B-C0C3-4A24-8812-DE30E3CA1BE3}"/>
                  </a:ext>
                </a:extLst>
              </p:cNvPr>
              <p:cNvSpPr txBox="1"/>
              <p:nvPr/>
            </p:nvSpPr>
            <p:spPr>
              <a:xfrm>
                <a:off x="324451" y="5343838"/>
                <a:ext cx="10703009" cy="107721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Đường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thẳng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                </a:t>
                </a:r>
                <a:r>
                  <a:rPr kumimoji="0" lang="en-US" sz="3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có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hệ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số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góc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= 4 </a:t>
                </a:r>
                <a:r>
                  <a:rPr kumimoji="0" lang="en-US" sz="3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nên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góc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tạo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bởi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đường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thẳng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                </a:t>
                </a:r>
                <a:r>
                  <a:rPr kumimoji="0" lang="en-US" sz="3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với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trục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Ox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là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góc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nhọn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.</a:t>
                </a:r>
              </a:p>
            </p:txBody>
          </p:sp>
          <p:graphicFrame>
            <p:nvGraphicFramePr>
              <p:cNvPr id="14" name="Object 13">
                <a:extLst>
                  <a:ext uri="{FF2B5EF4-FFF2-40B4-BE49-F238E27FC236}">
                    <a16:creationId xmlns:a16="http://schemas.microsoft.com/office/drawing/2014/main" id="{DE19C2D5-D53F-4E94-97DA-F900B657227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11807248"/>
                  </p:ext>
                </p:extLst>
              </p:nvPr>
            </p:nvGraphicFramePr>
            <p:xfrm>
              <a:off x="2945285" y="5445340"/>
              <a:ext cx="1626392" cy="5100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5606" name="Equation" r:id="rId5" imgW="647640" imgH="203040" progId="Equation.DSMT4">
                      <p:embed/>
                    </p:oleObj>
                  </mc:Choice>
                  <mc:Fallback>
                    <p:oleObj name="Equation" r:id="rId5" imgW="647640" imgH="203040" progId="Equation.DSMT4">
                      <p:embed/>
                      <p:pic>
                        <p:nvPicPr>
                          <p:cNvPr id="5" name="Object 4"/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2945285" y="5445340"/>
                            <a:ext cx="1626392" cy="510012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9" name="Object 18">
              <a:extLst>
                <a:ext uri="{FF2B5EF4-FFF2-40B4-BE49-F238E27FC236}">
                  <a16:creationId xmlns:a16="http://schemas.microsoft.com/office/drawing/2014/main" id="{69409CC7-47E4-4A4C-B6CE-C1700529C33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43670038"/>
                </p:ext>
              </p:extLst>
            </p:nvPr>
          </p:nvGraphicFramePr>
          <p:xfrm>
            <a:off x="2445907" y="5665990"/>
            <a:ext cx="1626392" cy="5100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07" name="Equation" r:id="rId7" imgW="647640" imgH="203040" progId="Equation.DSMT4">
                    <p:embed/>
                  </p:oleObj>
                </mc:Choice>
                <mc:Fallback>
                  <p:oleObj name="Equation" r:id="rId7" imgW="647640" imgH="203040" progId="Equation.DSMT4">
                    <p:embed/>
                    <p:pic>
                      <p:nvPicPr>
                        <p:cNvPr id="14" name="Object 13">
                          <a:extLst>
                            <a:ext uri="{FF2B5EF4-FFF2-40B4-BE49-F238E27FC236}">
                              <a16:creationId xmlns:a16="http://schemas.microsoft.com/office/drawing/2014/main" id="{DE19C2D5-D53F-4E94-97DA-F900B657227E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2445907" y="5665990"/>
                          <a:ext cx="1626392" cy="51001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536000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70D69A67-F5BC-4F48-83F1-F841E0169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5240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5E1EBBF-85A5-40DD-9ADF-CD1890FEA3BA}"/>
              </a:ext>
            </a:extLst>
          </p:cNvPr>
          <p:cNvGrpSpPr/>
          <p:nvPr/>
        </p:nvGrpSpPr>
        <p:grpSpPr>
          <a:xfrm>
            <a:off x="762000" y="2362200"/>
            <a:ext cx="11049000" cy="3539430"/>
            <a:chOff x="762000" y="1781957"/>
            <a:chExt cx="11049000" cy="3539430"/>
          </a:xfrm>
        </p:grpSpPr>
        <p:sp>
          <p:nvSpPr>
            <p:cNvPr id="39946" name="Text Box 10">
              <a:extLst>
                <a:ext uri="{FF2B5EF4-FFF2-40B4-BE49-F238E27FC236}">
                  <a16:creationId xmlns:a16="http://schemas.microsoft.com/office/drawing/2014/main" id="{5AD63671-7094-410A-89EC-E44C14C5AB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000" y="1781957"/>
              <a:ext cx="11049000" cy="3539430"/>
            </a:xfrm>
            <a:prstGeom prst="rect">
              <a:avLst/>
            </a:prstGeom>
            <a:solidFill>
              <a:srgbClr val="FDFCD7"/>
            </a:solidFill>
            <a:ln w="12700">
              <a:solidFill>
                <a:srgbClr val="0070C0"/>
              </a:solidFill>
            </a:ln>
          </p:spPr>
          <p:txBody>
            <a:bodyPr wrap="squar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</a:rPr>
                <a:t>  Cho </a:t>
              </a:r>
              <a:r>
                <a:rPr kumimoji="0" lang="en-US" altLang="en-US" sz="2800" b="1" i="0" u="none" strike="noStrike" kern="1200" cap="none" spc="0" normalizeH="0" baseline="0" noProof="0" dirty="0" err="1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</a:rPr>
                <a:t>hàm</a:t>
              </a:r>
              <a:r>
                <a:rPr kumimoji="0" lang="en-US" altLang="en-US" sz="2800" b="1" i="0" u="none" strike="noStrike" kern="1200" cap="none" spc="0" normalizeH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</a:rPr>
                <a:t> </a:t>
              </a:r>
              <a:r>
                <a:rPr kumimoji="0" lang="en-US" altLang="en-US" sz="2800" b="1" i="0" u="none" strike="noStrike" kern="1200" cap="none" spc="0" normalizeH="0" noProof="0" dirty="0" err="1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</a:rPr>
                <a:t>số</a:t>
              </a:r>
              <a:r>
                <a:rPr kumimoji="0" lang="en-US" altLang="en-US" sz="2800" b="1" i="0" u="none" strike="noStrike" kern="1200" cap="none" spc="0" normalizeH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</a:rPr>
                <a:t> </a:t>
              </a:r>
              <a:r>
                <a:rPr kumimoji="0" lang="en-US" altLang="en-US" sz="2800" b="1" i="1" u="none" strike="noStrike" kern="1200" cap="none" spc="0" normalizeH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</a:rPr>
                <a:t>y</a:t>
              </a:r>
              <a:r>
                <a:rPr kumimoji="0" lang="en-US" altLang="en-US" sz="2800" b="1" i="0" u="none" strike="noStrike" kern="1200" cap="none" spc="0" normalizeH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</a:rPr>
                <a:t> = 2</a:t>
              </a:r>
              <a:r>
                <a:rPr kumimoji="0" lang="en-US" altLang="en-US" sz="2800" b="1" i="1" u="none" strike="noStrike" kern="1200" cap="none" spc="0" normalizeH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</a:rPr>
                <a:t>x</a:t>
              </a:r>
              <a:r>
                <a:rPr kumimoji="0" lang="en-US" altLang="en-US" sz="2800" b="1" i="0" u="none" strike="noStrike" kern="1200" cap="none" spc="0" normalizeH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</a:rPr>
                <a:t> – 1 </a:t>
              </a:r>
              <a:r>
                <a:rPr kumimoji="0" lang="en-US" altLang="en-US" sz="2800" b="1" i="0" u="none" strike="noStrike" kern="1200" cap="none" spc="0" normalizeH="0" noProof="0" dirty="0" err="1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</a:rPr>
                <a:t>có</a:t>
              </a:r>
              <a:r>
                <a:rPr kumimoji="0" lang="en-US" altLang="en-US" sz="2800" b="1" i="0" u="none" strike="noStrike" kern="1200" cap="none" spc="0" normalizeH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</a:rPr>
                <a:t> </a:t>
              </a:r>
              <a:r>
                <a:rPr kumimoji="0" lang="en-US" altLang="en-US" sz="2800" b="1" i="0" u="none" strike="noStrike" kern="1200" cap="none" spc="0" normalizeH="0" noProof="0" dirty="0" err="1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</a:rPr>
                <a:t>đồ</a:t>
              </a:r>
              <a:r>
                <a:rPr kumimoji="0" lang="en-US" altLang="en-US" sz="2800" b="1" i="0" u="none" strike="noStrike" kern="1200" cap="none" spc="0" normalizeH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</a:rPr>
                <a:t> </a:t>
              </a:r>
              <a:r>
                <a:rPr kumimoji="0" lang="en-US" altLang="en-US" sz="2800" b="1" i="0" u="none" strike="noStrike" kern="1200" cap="none" spc="0" normalizeH="0" noProof="0" dirty="0" err="1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</a:rPr>
                <a:t>thị</a:t>
              </a:r>
              <a:r>
                <a:rPr kumimoji="0" lang="en-US" altLang="en-US" sz="2800" b="1" i="0" u="none" strike="noStrike" kern="1200" cap="none" spc="0" normalizeH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</a:rPr>
                <a:t> </a:t>
              </a:r>
              <a:r>
                <a:rPr kumimoji="0" lang="en-US" altLang="en-US" sz="2800" b="1" i="0" u="none" strike="noStrike" kern="1200" cap="none" spc="0" normalizeH="0" noProof="0" dirty="0" err="1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</a:rPr>
                <a:t>là</a:t>
              </a:r>
              <a:r>
                <a:rPr kumimoji="0" lang="en-US" altLang="en-US" sz="2800" b="1" i="0" u="none" strike="noStrike" kern="1200" cap="none" spc="0" normalizeH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</a:rPr>
                <a:t> </a:t>
              </a:r>
              <a:endParaRPr kumimoji="0" lang="en-US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</a:rPr>
                <a:t>  </a:t>
              </a:r>
              <a:r>
                <a:rPr kumimoji="0" lang="en-US" altLang="en-US" sz="2800" b="1" i="0" u="none" strike="noStrike" kern="1200" cap="none" spc="0" normalizeH="0" baseline="0" noProof="0" dirty="0" err="1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</a:rPr>
                <a:t>và</a:t>
              </a:r>
              <a:r>
                <a:rPr kumimoji="0" lang="en-US" altLang="en-US" sz="2800" b="1" i="0" u="none" strike="noStrike" kern="1200" cap="none" spc="0" normalizeH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</a:rPr>
                <a:t> </a:t>
              </a:r>
              <a:r>
                <a:rPr kumimoji="0" lang="en-US" altLang="en-US" sz="2800" b="1" i="0" u="none" strike="noStrike" kern="1200" cap="none" spc="0" normalizeH="0" noProof="0" dirty="0" err="1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</a:rPr>
                <a:t>hàm</a:t>
              </a:r>
              <a:r>
                <a:rPr kumimoji="0" lang="en-US" altLang="en-US" sz="2800" b="1" i="0" u="none" strike="noStrike" kern="1200" cap="none" spc="0" normalizeH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</a:rPr>
                <a:t> </a:t>
              </a:r>
              <a:r>
                <a:rPr kumimoji="0" lang="en-US" altLang="en-US" sz="2800" b="1" i="0" u="none" strike="noStrike" kern="1200" cap="none" spc="0" normalizeH="0" noProof="0" dirty="0" err="1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</a:rPr>
                <a:t>số</a:t>
              </a:r>
              <a:r>
                <a:rPr kumimoji="0" lang="en-US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</a:rPr>
                <a:t>   </a:t>
              </a:r>
              <a:r>
                <a:rPr kumimoji="0" lang="en-US" altLang="en-US" sz="2800" b="1" i="1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</a:rPr>
                <a:t>y</a:t>
              </a:r>
              <a:r>
                <a:rPr kumimoji="0" lang="en-US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</a:rPr>
                <a:t> = -</a:t>
              </a:r>
              <a:r>
                <a:rPr kumimoji="0" lang="en-US" altLang="en-US" sz="2800" b="1" i="1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</a:rPr>
                <a:t>x</a:t>
              </a:r>
              <a:r>
                <a:rPr kumimoji="0" lang="en-US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</a:rPr>
                <a:t> + 5 </a:t>
              </a:r>
              <a:r>
                <a:rPr kumimoji="0" lang="en-US" altLang="en-US" sz="2800" b="1" i="0" u="none" strike="noStrike" kern="1200" cap="none" spc="0" normalizeH="0" baseline="0" noProof="0" dirty="0" err="1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</a:rPr>
                <a:t>có</a:t>
              </a:r>
              <a:r>
                <a:rPr kumimoji="0" lang="en-US" altLang="en-US" sz="2800" b="1" i="0" u="none" strike="noStrike" kern="1200" cap="none" spc="0" normalizeH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</a:rPr>
                <a:t> </a:t>
              </a:r>
              <a:r>
                <a:rPr kumimoji="0" lang="en-US" altLang="en-US" sz="2800" b="1" i="0" u="none" strike="noStrike" kern="1200" cap="none" spc="0" normalizeH="0" noProof="0" dirty="0" err="1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</a:rPr>
                <a:t>đồ</a:t>
              </a:r>
              <a:r>
                <a:rPr kumimoji="0" lang="en-US" altLang="en-US" sz="2800" b="1" i="0" u="none" strike="noStrike" kern="1200" cap="none" spc="0" normalizeH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</a:rPr>
                <a:t> </a:t>
              </a:r>
              <a:r>
                <a:rPr kumimoji="0" lang="en-US" altLang="en-US" sz="2800" b="1" i="0" u="none" strike="noStrike" kern="1200" cap="none" spc="0" normalizeH="0" noProof="0" dirty="0" err="1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</a:rPr>
                <a:t>thị</a:t>
              </a:r>
              <a:r>
                <a:rPr kumimoji="0" lang="en-US" altLang="en-US" sz="2800" b="1" i="0" u="none" strike="noStrike" kern="1200" cap="none" spc="0" normalizeH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</a:rPr>
                <a:t> </a:t>
              </a:r>
              <a:r>
                <a:rPr kumimoji="0" lang="en-US" altLang="en-US" sz="2800" b="1" i="0" u="none" strike="noStrike" kern="1200" cap="none" spc="0" normalizeH="0" noProof="0" dirty="0" err="1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</a:rPr>
                <a:t>là</a:t>
              </a:r>
              <a:r>
                <a:rPr kumimoji="0" lang="en-US" altLang="en-US" sz="2800" b="1" i="0" u="none" strike="noStrike" kern="1200" cap="none" spc="0" normalizeH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</a:rPr>
                <a:t> </a:t>
              </a:r>
              <a:endParaRPr kumimoji="0" lang="en-US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endParaRPr>
            </a:p>
            <a:p>
              <a:pPr marR="0" lvl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r>
                <a:rPr kumimoji="0" lang="en-US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sym typeface="Symbol" panose="05050102010706020507" pitchFamily="18" charset="2"/>
                </a:rPr>
                <a:t>     a) </a:t>
              </a:r>
              <a:r>
                <a:rPr kumimoji="0" lang="en-US" altLang="en-US" sz="2800" b="1" i="0" u="none" strike="noStrike" kern="1200" cap="none" spc="0" normalizeH="0" baseline="0" noProof="0" dirty="0" err="1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sym typeface="Symbol" panose="05050102010706020507" pitchFamily="18" charset="2"/>
                </a:rPr>
                <a:t>Vẽ</a:t>
              </a:r>
              <a:r>
                <a:rPr kumimoji="0" lang="en-US" altLang="en-US" sz="2800" b="1" i="0" u="none" strike="noStrike" kern="1200" cap="none" spc="0" normalizeH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sym typeface="Symbol" panose="05050102010706020507" pitchFamily="18" charset="2"/>
                </a:rPr>
                <a:t>        </a:t>
              </a:r>
              <a:r>
                <a:rPr kumimoji="0" lang="en-US" altLang="en-US" sz="2800" b="1" i="0" u="none" strike="noStrike" kern="1200" cap="none" spc="0" normalizeH="0" noProof="0" dirty="0" err="1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sym typeface="Symbol" panose="05050102010706020507" pitchFamily="18" charset="2"/>
                </a:rPr>
                <a:t>và</a:t>
              </a:r>
              <a:r>
                <a:rPr kumimoji="0" lang="en-US" altLang="en-US" sz="2800" b="1" i="0" u="none" strike="noStrike" kern="1200" cap="none" spc="0" normalizeH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sym typeface="Symbol" panose="05050102010706020507" pitchFamily="18" charset="2"/>
                </a:rPr>
                <a:t>         </a:t>
              </a:r>
              <a:r>
                <a:rPr kumimoji="0" lang="en-US" altLang="en-US" sz="2800" b="1" i="0" u="none" strike="noStrike" kern="1200" cap="none" spc="0" normalizeH="0" noProof="0" dirty="0" err="1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sym typeface="Symbol" panose="05050102010706020507" pitchFamily="18" charset="2"/>
                </a:rPr>
                <a:t>trên</a:t>
              </a:r>
              <a:r>
                <a:rPr kumimoji="0" lang="en-US" altLang="en-US" sz="2800" b="1" i="0" u="none" strike="noStrike" kern="1200" cap="none" spc="0" normalizeH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kumimoji="0" lang="en-US" altLang="en-US" sz="2800" b="1" i="0" u="none" strike="noStrike" kern="1200" cap="none" spc="0" normalizeH="0" noProof="0" dirty="0" err="1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sym typeface="Symbol" panose="05050102010706020507" pitchFamily="18" charset="2"/>
                </a:rPr>
                <a:t>cùng</a:t>
              </a:r>
              <a:r>
                <a:rPr kumimoji="0" lang="en-US" altLang="en-US" sz="2800" b="1" i="0" u="none" strike="noStrike" kern="1200" cap="none" spc="0" normalizeH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kumimoji="0" lang="en-US" altLang="en-US" sz="2800" b="1" i="0" u="none" strike="noStrike" kern="1200" cap="none" spc="0" normalizeH="0" noProof="0" dirty="0" err="1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sym typeface="Symbol" panose="05050102010706020507" pitchFamily="18" charset="2"/>
                </a:rPr>
                <a:t>mặt</a:t>
              </a:r>
              <a:r>
                <a:rPr kumimoji="0" lang="en-US" altLang="en-US" sz="2800" b="1" i="0" u="none" strike="noStrike" kern="1200" cap="none" spc="0" normalizeH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kumimoji="0" lang="en-US" altLang="en-US" sz="2800" b="1" i="0" u="none" strike="noStrike" kern="1200" cap="none" spc="0" normalizeH="0" noProof="0" dirty="0" err="1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sym typeface="Symbol" panose="05050102010706020507" pitchFamily="18" charset="2"/>
                </a:rPr>
                <a:t>phẳng</a:t>
              </a:r>
              <a:r>
                <a:rPr kumimoji="0" lang="en-US" altLang="en-US" sz="2800" b="1" i="0" u="none" strike="noStrike" kern="1200" cap="none" spc="0" normalizeH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n-US" altLang="en-US" sz="280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t</a:t>
              </a:r>
              <a:r>
                <a:rPr kumimoji="0" lang="en-US" altLang="en-US" sz="2800" b="1" i="0" u="none" strike="noStrike" kern="1200" cap="none" spc="0" normalizeH="0" noProof="0" dirty="0" err="1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sym typeface="Symbol" panose="05050102010706020507" pitchFamily="18" charset="2"/>
                </a:rPr>
                <a:t>ọa</a:t>
              </a:r>
              <a:r>
                <a:rPr kumimoji="0" lang="en-US" altLang="en-US" sz="2800" b="1" i="0" u="none" strike="noStrike" kern="1200" cap="none" spc="0" normalizeH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kumimoji="0" lang="en-US" altLang="en-US" sz="2800" b="1" i="0" u="none" strike="noStrike" kern="1200" cap="none" spc="0" normalizeH="0" noProof="0" dirty="0" err="1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sym typeface="Symbol" panose="05050102010706020507" pitchFamily="18" charset="2"/>
                </a:rPr>
                <a:t>độ</a:t>
              </a:r>
              <a:r>
                <a:rPr kumimoji="0" lang="en-US" altLang="en-US" sz="2800" b="1" i="0" u="none" strike="noStrike" kern="1200" cap="none" spc="0" normalizeH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sym typeface="Symbol" panose="05050102010706020507" pitchFamily="18" charset="2"/>
                </a:rPr>
                <a:t>.</a:t>
              </a:r>
            </a:p>
            <a:p>
              <a:pPr marR="0" lvl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r>
                <a:rPr lang="en-US" altLang="en-US" sz="2800" b="1" baseline="0" dirty="0">
                  <a:latin typeface="Times New Roman" panose="02020603050405020304" pitchFamily="18" charset="0"/>
                  <a:sym typeface="Symbol" panose="05050102010706020507" pitchFamily="18" charset="2"/>
                </a:rPr>
                <a:t>     b) </a:t>
              </a:r>
              <a:r>
                <a:rPr lang="en-US" altLang="en-US" sz="2800" b="1" baseline="0" dirty="0" err="1">
                  <a:latin typeface="Times New Roman" panose="02020603050405020304" pitchFamily="18" charset="0"/>
                  <a:sym typeface="Symbol" panose="05050102010706020507" pitchFamily="18" charset="2"/>
                </a:rPr>
                <a:t>Tìm</a:t>
              </a:r>
              <a:r>
                <a:rPr lang="en-US" altLang="en-US" sz="280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n-US" altLang="en-US" sz="2800" b="1" dirty="0" err="1">
                  <a:latin typeface="Times New Roman" panose="02020603050405020304" pitchFamily="18" charset="0"/>
                  <a:sym typeface="Symbol" panose="05050102010706020507" pitchFamily="18" charset="2"/>
                </a:rPr>
                <a:t>tọa</a:t>
              </a:r>
              <a:r>
                <a:rPr lang="en-US" altLang="en-US" sz="280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n-US" altLang="en-US" sz="2800" b="1" dirty="0" err="1">
                  <a:latin typeface="Times New Roman" panose="02020603050405020304" pitchFamily="18" charset="0"/>
                  <a:sym typeface="Symbol" panose="05050102010706020507" pitchFamily="18" charset="2"/>
                </a:rPr>
                <a:t>độ</a:t>
              </a:r>
              <a:r>
                <a:rPr lang="en-US" altLang="en-US" sz="280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n-US" altLang="en-US" sz="2800" b="1" dirty="0" err="1">
                  <a:latin typeface="Times New Roman" panose="02020603050405020304" pitchFamily="18" charset="0"/>
                  <a:sym typeface="Symbol" panose="05050102010706020507" pitchFamily="18" charset="2"/>
                </a:rPr>
                <a:t>giao</a:t>
              </a:r>
              <a:r>
                <a:rPr lang="en-US" altLang="en-US" sz="280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n-US" altLang="en-US" sz="2800" b="1" dirty="0" err="1">
                  <a:latin typeface="Times New Roman" panose="02020603050405020304" pitchFamily="18" charset="0"/>
                  <a:sym typeface="Symbol" panose="05050102010706020507" pitchFamily="18" charset="2"/>
                </a:rPr>
                <a:t>điểm</a:t>
              </a:r>
              <a:r>
                <a:rPr lang="en-US" altLang="en-US" sz="280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n-US" altLang="en-US" sz="2800" b="1" dirty="0" err="1">
                  <a:latin typeface="Times New Roman" panose="02020603050405020304" pitchFamily="18" charset="0"/>
                  <a:sym typeface="Symbol" panose="05050102010706020507" pitchFamily="18" charset="2"/>
                </a:rPr>
                <a:t>của</a:t>
              </a:r>
              <a:r>
                <a:rPr lang="en-US" altLang="en-US" sz="280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         </a:t>
              </a:r>
              <a:r>
                <a:rPr lang="en-US" altLang="en-US" sz="2800" b="1" dirty="0" err="1">
                  <a:latin typeface="Times New Roman" panose="02020603050405020304" pitchFamily="18" charset="0"/>
                  <a:sym typeface="Symbol" panose="05050102010706020507" pitchFamily="18" charset="2"/>
                </a:rPr>
                <a:t>và</a:t>
              </a:r>
              <a:r>
                <a:rPr lang="en-US" altLang="en-US" sz="280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         </a:t>
              </a:r>
              <a:r>
                <a:rPr lang="en-US" altLang="en-US" sz="2800" b="1" dirty="0" err="1">
                  <a:latin typeface="Times New Roman" panose="02020603050405020304" pitchFamily="18" charset="0"/>
                  <a:sym typeface="Symbol" panose="05050102010706020507" pitchFamily="18" charset="2"/>
                </a:rPr>
                <a:t>bằng</a:t>
              </a:r>
              <a:r>
                <a:rPr lang="en-US" altLang="en-US" sz="280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n-US" altLang="en-US" sz="2800" b="1" dirty="0" err="1">
                  <a:latin typeface="Times New Roman" panose="02020603050405020304" pitchFamily="18" charset="0"/>
                  <a:sym typeface="Symbol" panose="05050102010706020507" pitchFamily="18" charset="2"/>
                </a:rPr>
                <a:t>phép</a:t>
              </a:r>
              <a:r>
                <a:rPr lang="en-US" altLang="en-US" sz="280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n-US" altLang="en-US" sz="2800" b="1" dirty="0" err="1">
                  <a:latin typeface="Times New Roman" panose="02020603050405020304" pitchFamily="18" charset="0"/>
                  <a:sym typeface="Symbol" panose="05050102010706020507" pitchFamily="18" charset="2"/>
                </a:rPr>
                <a:t>toán</a:t>
              </a:r>
              <a:r>
                <a:rPr lang="en-US" altLang="en-US" sz="280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.</a:t>
              </a:r>
            </a:p>
            <a:p>
              <a:pPr marR="0" lvl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r>
                <a:rPr kumimoji="0" lang="en-US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sym typeface="Symbol" panose="05050102010706020507" pitchFamily="18" charset="2"/>
                </a:rPr>
                <a:t>     c)</a:t>
              </a:r>
              <a:r>
                <a:rPr kumimoji="0" lang="en-US" altLang="en-US" sz="2800" b="1" i="0" u="none" strike="noStrike" kern="1200" cap="none" spc="0" normalizeH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kumimoji="0" lang="en-US" altLang="en-US" sz="2800" b="1" i="0" u="none" strike="noStrike" kern="1200" cap="none" spc="0" normalizeH="0" noProof="0" dirty="0" err="1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sym typeface="Symbol" panose="05050102010706020507" pitchFamily="18" charset="2"/>
                </a:rPr>
                <a:t>Tìm</a:t>
              </a:r>
              <a:r>
                <a:rPr kumimoji="0" lang="en-US" altLang="en-US" sz="2800" b="1" i="0" u="none" strike="noStrike" kern="1200" cap="none" spc="0" normalizeH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kumimoji="0" lang="en-US" altLang="en-US" sz="2800" b="1" i="0" u="none" strike="noStrike" kern="1200" cap="none" spc="0" normalizeH="0" noProof="0" dirty="0" err="1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sym typeface="Symbol" panose="05050102010706020507" pitchFamily="18" charset="2"/>
                </a:rPr>
                <a:t>hệ</a:t>
              </a:r>
              <a:r>
                <a:rPr kumimoji="0" lang="en-US" altLang="en-US" sz="2800" b="1" i="0" u="none" strike="noStrike" kern="1200" cap="none" spc="0" normalizeH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kumimoji="0" lang="en-US" altLang="en-US" sz="2800" b="1" i="0" u="none" strike="noStrike" kern="1200" cap="none" spc="0" normalizeH="0" noProof="0" dirty="0" err="1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sym typeface="Symbol" panose="05050102010706020507" pitchFamily="18" charset="2"/>
                </a:rPr>
                <a:t>số</a:t>
              </a:r>
              <a:r>
                <a:rPr kumimoji="0" lang="en-US" altLang="en-US" sz="2800" b="1" i="0" u="none" strike="noStrike" kern="1200" cap="none" spc="0" normalizeH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sym typeface="Symbol" panose="05050102010706020507" pitchFamily="18" charset="2"/>
                </a:rPr>
                <a:t> a </a:t>
              </a:r>
              <a:r>
                <a:rPr kumimoji="0" lang="en-US" altLang="en-US" sz="2800" b="1" i="0" u="none" strike="noStrike" kern="1200" cap="none" spc="0" normalizeH="0" noProof="0" dirty="0" err="1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sym typeface="Symbol" panose="05050102010706020507" pitchFamily="18" charset="2"/>
                </a:rPr>
                <a:t>và</a:t>
              </a:r>
              <a:r>
                <a:rPr kumimoji="0" lang="en-US" altLang="en-US" sz="2800" b="1" i="0" u="none" strike="noStrike" kern="1200" cap="none" spc="0" normalizeH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sym typeface="Symbol" panose="05050102010706020507" pitchFamily="18" charset="2"/>
                </a:rPr>
                <a:t> b </a:t>
              </a:r>
              <a:r>
                <a:rPr kumimoji="0" lang="en-US" altLang="en-US" sz="2800" b="1" i="0" u="none" strike="noStrike" kern="1200" cap="none" spc="0" normalizeH="0" noProof="0" dirty="0" err="1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sym typeface="Symbol" panose="05050102010706020507" pitchFamily="18" charset="2"/>
                </a:rPr>
                <a:t>của</a:t>
              </a:r>
              <a:r>
                <a:rPr kumimoji="0" lang="en-US" altLang="en-US" sz="2800" b="1" i="0" u="none" strike="noStrike" kern="1200" cap="none" spc="0" normalizeH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kumimoji="0" lang="en-US" altLang="en-US" sz="2800" b="1" i="0" u="none" strike="noStrike" kern="1200" cap="none" spc="0" normalizeH="0" noProof="0" dirty="0" err="1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sym typeface="Symbol" panose="05050102010706020507" pitchFamily="18" charset="2"/>
                </a:rPr>
                <a:t>hàm</a:t>
              </a:r>
              <a:r>
                <a:rPr kumimoji="0" lang="en-US" altLang="en-US" sz="2800" b="1" i="0" u="none" strike="noStrike" kern="1200" cap="none" spc="0" normalizeH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kumimoji="0" lang="en-US" altLang="en-US" sz="2800" b="1" i="0" u="none" strike="noStrike" kern="1200" cap="none" spc="0" normalizeH="0" noProof="0" dirty="0" err="1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sym typeface="Symbol" panose="05050102010706020507" pitchFamily="18" charset="2"/>
                </a:rPr>
                <a:t>số</a:t>
              </a:r>
              <a:r>
                <a:rPr kumimoji="0" lang="en-US" altLang="en-US" sz="2800" b="1" i="0" u="none" strike="noStrike" kern="1200" cap="none" spc="0" normalizeH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kumimoji="0" lang="en-US" altLang="en-US" sz="2800" b="1" i="1" u="none" strike="noStrike" kern="1200" cap="none" spc="0" normalizeH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sym typeface="Symbol" panose="05050102010706020507" pitchFamily="18" charset="2"/>
                </a:rPr>
                <a:t>y</a:t>
              </a:r>
              <a:r>
                <a:rPr kumimoji="0" lang="en-US" altLang="en-US" sz="2800" b="1" i="0" u="none" strike="noStrike" kern="1200" cap="none" spc="0" normalizeH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sym typeface="Symbol" panose="05050102010706020507" pitchFamily="18" charset="2"/>
                </a:rPr>
                <a:t> = a</a:t>
              </a:r>
              <a:r>
                <a:rPr kumimoji="0" lang="en-US" altLang="en-US" sz="2800" b="1" i="1" u="none" strike="noStrike" kern="1200" cap="none" spc="0" normalizeH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sym typeface="Symbol" panose="05050102010706020507" pitchFamily="18" charset="2"/>
                </a:rPr>
                <a:t>x</a:t>
              </a:r>
              <a:r>
                <a:rPr kumimoji="0" lang="en-US" altLang="en-US" sz="2800" b="1" i="0" u="none" strike="noStrike" kern="1200" cap="none" spc="0" normalizeH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sym typeface="Symbol" panose="05050102010706020507" pitchFamily="18" charset="2"/>
                </a:rPr>
                <a:t> + b (a </a:t>
              </a:r>
              <a:r>
                <a:rPr kumimoji="0" lang="en-US" altLang="en-US" sz="2800" b="1" i="0" u="none" strike="noStrike" kern="1200" cap="none" spc="0" normalizeH="0" noProof="0" dirty="0" err="1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sym typeface="Symbol" panose="05050102010706020507" pitchFamily="18" charset="2"/>
                </a:rPr>
                <a:t>khác</a:t>
              </a:r>
              <a:r>
                <a:rPr kumimoji="0" lang="en-US" altLang="en-US" sz="2800" b="1" i="0" u="none" strike="noStrike" kern="1200" cap="none" spc="0" normalizeH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sym typeface="Symbol" panose="05050102010706020507" pitchFamily="18" charset="2"/>
                </a:rPr>
                <a:t> 0) </a:t>
              </a:r>
              <a:r>
                <a:rPr kumimoji="0" lang="en-US" altLang="en-US" sz="2800" b="1" i="0" u="none" strike="noStrike" kern="1200" cap="none" spc="0" normalizeH="0" noProof="0" dirty="0" err="1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sym typeface="Symbol" panose="05050102010706020507" pitchFamily="18" charset="2"/>
                </a:rPr>
                <a:t>có</a:t>
              </a:r>
              <a:r>
                <a:rPr kumimoji="0" lang="en-US" altLang="en-US" sz="2800" b="1" i="0" u="none" strike="noStrike" kern="1200" cap="none" spc="0" normalizeH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kumimoji="0" lang="en-US" altLang="en-US" sz="2800" b="1" i="0" u="none" strike="noStrike" kern="1200" cap="none" spc="0" normalizeH="0" noProof="0" dirty="0" err="1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sym typeface="Symbol" panose="05050102010706020507" pitchFamily="18" charset="2"/>
                </a:rPr>
                <a:t>đồ</a:t>
              </a:r>
              <a:r>
                <a:rPr kumimoji="0" lang="en-US" altLang="en-US" sz="2800" b="1" i="0" u="none" strike="noStrike" kern="1200" cap="none" spc="0" normalizeH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kumimoji="0" lang="en-US" altLang="en-US" sz="2800" b="1" i="0" u="none" strike="noStrike" kern="1200" cap="none" spc="0" normalizeH="0" noProof="0" dirty="0" err="1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sym typeface="Symbol" panose="05050102010706020507" pitchFamily="18" charset="2"/>
                </a:rPr>
                <a:t>thị</a:t>
              </a:r>
              <a:r>
                <a:rPr kumimoji="0" lang="en-US" altLang="en-US" sz="2800" b="1" i="0" u="none" strike="noStrike" kern="1200" cap="none" spc="0" normalizeH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kumimoji="0" lang="en-US" altLang="en-US" sz="2800" b="1" i="0" u="none" strike="noStrike" kern="1200" cap="none" spc="0" normalizeH="0" noProof="0" dirty="0" err="1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sym typeface="Symbol" panose="05050102010706020507" pitchFamily="18" charset="2"/>
                </a:rPr>
                <a:t>là</a:t>
              </a:r>
              <a:r>
                <a:rPr kumimoji="0" lang="en-US" altLang="en-US" sz="2800" b="1" i="0" u="none" strike="noStrike" kern="1200" cap="none" spc="0" normalizeH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sym typeface="Symbol" panose="05050102010706020507" pitchFamily="18" charset="2"/>
                </a:rPr>
                <a:t>              </a:t>
              </a:r>
            </a:p>
            <a:p>
              <a:pPr marR="0" lvl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r>
                <a:rPr lang="en-US" altLang="en-US" sz="280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  </a:t>
              </a:r>
              <a:r>
                <a:rPr kumimoji="0" lang="en-US" altLang="en-US" sz="2800" b="1" i="0" u="none" strike="noStrike" kern="1200" cap="none" spc="0" normalizeH="0" noProof="0" dirty="0" err="1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sym typeface="Symbol" panose="05050102010706020507" pitchFamily="18" charset="2"/>
                </a:rPr>
                <a:t>biết</a:t>
              </a:r>
              <a:r>
                <a:rPr kumimoji="0" lang="en-US" altLang="en-US" sz="2800" b="1" i="0" u="none" strike="noStrike" kern="1200" cap="none" spc="0" normalizeH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sym typeface="Symbol" panose="05050102010706020507" pitchFamily="18" charset="2"/>
                </a:rPr>
                <a:t>         //         </a:t>
              </a:r>
              <a:r>
                <a:rPr kumimoji="0" lang="en-US" altLang="en-US" sz="2800" b="1" i="0" u="none" strike="noStrike" kern="1200" cap="none" spc="0" normalizeH="0" noProof="0" dirty="0" err="1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sym typeface="Symbol" panose="05050102010706020507" pitchFamily="18" charset="2"/>
                </a:rPr>
                <a:t>và</a:t>
              </a:r>
              <a:r>
                <a:rPr kumimoji="0" lang="en-US" altLang="en-US" sz="2800" b="1" i="0" u="none" strike="noStrike" kern="1200" cap="none" spc="0" normalizeH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kumimoji="0" lang="en-US" altLang="en-US" sz="2800" b="1" i="0" u="none" strike="noStrike" kern="1200" cap="none" spc="0" normalizeH="0" noProof="0" dirty="0" err="1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sym typeface="Symbol" panose="05050102010706020507" pitchFamily="18" charset="2"/>
                </a:rPr>
                <a:t>đi</a:t>
              </a:r>
              <a:r>
                <a:rPr kumimoji="0" lang="en-US" altLang="en-US" sz="2800" b="1" i="0" u="none" strike="noStrike" kern="1200" cap="none" spc="0" normalizeH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sym typeface="Symbol" panose="05050102010706020507" pitchFamily="18" charset="2"/>
                </a:rPr>
                <a:t> qua </a:t>
              </a:r>
              <a:r>
                <a:rPr kumimoji="0" lang="en-US" altLang="en-US" sz="2800" b="1" i="0" u="none" strike="noStrike" kern="1200" cap="none" spc="0" normalizeH="0" noProof="0" dirty="0" err="1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sym typeface="Symbol" panose="05050102010706020507" pitchFamily="18" charset="2"/>
                </a:rPr>
                <a:t>điểm</a:t>
              </a:r>
              <a:r>
                <a:rPr kumimoji="0" lang="en-US" altLang="en-US" sz="2800" b="1" i="0" u="none" strike="noStrike" kern="1200" cap="none" spc="0" normalizeH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sym typeface="Symbol" panose="05050102010706020507" pitchFamily="18" charset="2"/>
                </a:rPr>
                <a:t> A ( -2;1).</a:t>
              </a:r>
            </a:p>
            <a:p>
              <a:pPr marR="0" lvl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endParaRPr kumimoji="0" lang="en-US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graphicFrame>
          <p:nvGraphicFramePr>
            <p:cNvPr id="14" name="Object 13">
              <a:extLst>
                <a:ext uri="{FF2B5EF4-FFF2-40B4-BE49-F238E27FC236}">
                  <a16:creationId xmlns:a16="http://schemas.microsoft.com/office/drawing/2014/main" id="{C711AEB3-593B-429F-9DD0-633479BE5E8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92109441"/>
                </p:ext>
              </p:extLst>
            </p:nvPr>
          </p:nvGraphicFramePr>
          <p:xfrm>
            <a:off x="6227058" y="2276081"/>
            <a:ext cx="630942" cy="4937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02" name="Equation" r:id="rId3" imgW="291960" imgH="228600" progId="Equation.DSMT4">
                    <p:embed/>
                  </p:oleObj>
                </mc:Choice>
                <mc:Fallback>
                  <p:oleObj name="Equation" r:id="rId3" imgW="29196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6227058" y="2276081"/>
                          <a:ext cx="630942" cy="49377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19">
              <a:extLst>
                <a:ext uri="{FF2B5EF4-FFF2-40B4-BE49-F238E27FC236}">
                  <a16:creationId xmlns:a16="http://schemas.microsoft.com/office/drawing/2014/main" id="{BEAC2D85-0A91-486C-BDCE-882B67C93B2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68678825"/>
                </p:ext>
              </p:extLst>
            </p:nvPr>
          </p:nvGraphicFramePr>
          <p:xfrm>
            <a:off x="6019800" y="2696703"/>
            <a:ext cx="630940" cy="4937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03" name="Equation" r:id="rId5" imgW="291960" imgH="228600" progId="Equation.DSMT4">
                    <p:embed/>
                  </p:oleObj>
                </mc:Choice>
                <mc:Fallback>
                  <p:oleObj name="Equation" r:id="rId5" imgW="291960" imgH="228600" progId="Equation.DSMT4">
                    <p:embed/>
                    <p:pic>
                      <p:nvPicPr>
                        <p:cNvPr id="14" name="Object 13">
                          <a:extLst>
                            <a:ext uri="{FF2B5EF4-FFF2-40B4-BE49-F238E27FC236}">
                              <a16:creationId xmlns:a16="http://schemas.microsoft.com/office/drawing/2014/main" id="{C711AEB3-593B-429F-9DD0-633479BE5E8B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6019800" y="2696703"/>
                          <a:ext cx="630940" cy="49377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21">
              <a:extLst>
                <a:ext uri="{FF2B5EF4-FFF2-40B4-BE49-F238E27FC236}">
                  <a16:creationId xmlns:a16="http://schemas.microsoft.com/office/drawing/2014/main" id="{EDFB9A70-83A0-4443-955C-FD884D7D831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53352211"/>
                </p:ext>
              </p:extLst>
            </p:nvPr>
          </p:nvGraphicFramePr>
          <p:xfrm>
            <a:off x="2163046" y="3110897"/>
            <a:ext cx="630942" cy="4937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04" name="Equation" r:id="rId7" imgW="291960" imgH="228600" progId="Equation.DSMT4">
                    <p:embed/>
                  </p:oleObj>
                </mc:Choice>
                <mc:Fallback>
                  <p:oleObj name="Equation" r:id="rId7" imgW="291960" imgH="228600" progId="Equation.DSMT4">
                    <p:embed/>
                    <p:pic>
                      <p:nvPicPr>
                        <p:cNvPr id="14" name="Object 13">
                          <a:extLst>
                            <a:ext uri="{FF2B5EF4-FFF2-40B4-BE49-F238E27FC236}">
                              <a16:creationId xmlns:a16="http://schemas.microsoft.com/office/drawing/2014/main" id="{C711AEB3-593B-429F-9DD0-633479BE5E8B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163046" y="3110897"/>
                          <a:ext cx="630942" cy="49377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>
              <a:extLst>
                <a:ext uri="{FF2B5EF4-FFF2-40B4-BE49-F238E27FC236}">
                  <a16:creationId xmlns:a16="http://schemas.microsoft.com/office/drawing/2014/main" id="{0BC6BA29-4D7F-4416-8318-596559B9695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45521863"/>
                </p:ext>
              </p:extLst>
            </p:nvPr>
          </p:nvGraphicFramePr>
          <p:xfrm>
            <a:off x="5643187" y="3545591"/>
            <a:ext cx="630942" cy="4937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05" name="Equation" r:id="rId8" imgW="291960" imgH="228600" progId="Equation.DSMT4">
                    <p:embed/>
                  </p:oleObj>
                </mc:Choice>
                <mc:Fallback>
                  <p:oleObj name="Equation" r:id="rId8" imgW="291960" imgH="228600" progId="Equation.DSMT4">
                    <p:embed/>
                    <p:pic>
                      <p:nvPicPr>
                        <p:cNvPr id="14" name="Object 13">
                          <a:extLst>
                            <a:ext uri="{FF2B5EF4-FFF2-40B4-BE49-F238E27FC236}">
                              <a16:creationId xmlns:a16="http://schemas.microsoft.com/office/drawing/2014/main" id="{C711AEB3-593B-429F-9DD0-633479BE5E8B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5643187" y="3545591"/>
                          <a:ext cx="630942" cy="49377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23">
              <a:extLst>
                <a:ext uri="{FF2B5EF4-FFF2-40B4-BE49-F238E27FC236}">
                  <a16:creationId xmlns:a16="http://schemas.microsoft.com/office/drawing/2014/main" id="{2EABEF23-B699-4472-A15C-0B0C764C757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23528481"/>
                </p:ext>
              </p:extLst>
            </p:nvPr>
          </p:nvGraphicFramePr>
          <p:xfrm>
            <a:off x="3303247" y="3116979"/>
            <a:ext cx="630940" cy="4937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06" name="Equation" r:id="rId9" imgW="291960" imgH="228600" progId="Equation.DSMT4">
                    <p:embed/>
                  </p:oleObj>
                </mc:Choice>
                <mc:Fallback>
                  <p:oleObj name="Equation" r:id="rId9" imgW="291960" imgH="228600" progId="Equation.DSMT4">
                    <p:embed/>
                    <p:pic>
                      <p:nvPicPr>
                        <p:cNvPr id="20" name="Object 19">
                          <a:extLst>
                            <a:ext uri="{FF2B5EF4-FFF2-40B4-BE49-F238E27FC236}">
                              <a16:creationId xmlns:a16="http://schemas.microsoft.com/office/drawing/2014/main" id="{BEAC2D85-0A91-486C-BDCE-882B67C93B29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303247" y="3116979"/>
                          <a:ext cx="630940" cy="49377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ct 24">
              <a:extLst>
                <a:ext uri="{FF2B5EF4-FFF2-40B4-BE49-F238E27FC236}">
                  <a16:creationId xmlns:a16="http://schemas.microsoft.com/office/drawing/2014/main" id="{7332EDF6-85FB-43ED-8C2C-798CC289599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36892115"/>
                </p:ext>
              </p:extLst>
            </p:nvPr>
          </p:nvGraphicFramePr>
          <p:xfrm>
            <a:off x="6766295" y="3545591"/>
            <a:ext cx="630940" cy="4937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07" name="Equation" r:id="rId10" imgW="291960" imgH="228600" progId="Equation.DSMT4">
                    <p:embed/>
                  </p:oleObj>
                </mc:Choice>
                <mc:Fallback>
                  <p:oleObj name="Equation" r:id="rId10" imgW="291960" imgH="228600" progId="Equation.DSMT4">
                    <p:embed/>
                    <p:pic>
                      <p:nvPicPr>
                        <p:cNvPr id="20" name="Object 19">
                          <a:extLst>
                            <a:ext uri="{FF2B5EF4-FFF2-40B4-BE49-F238E27FC236}">
                              <a16:creationId xmlns:a16="http://schemas.microsoft.com/office/drawing/2014/main" id="{BEAC2D85-0A91-486C-BDCE-882B67C93B29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6766295" y="3545591"/>
                          <a:ext cx="630940" cy="49377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Object 25">
              <a:extLst>
                <a:ext uri="{FF2B5EF4-FFF2-40B4-BE49-F238E27FC236}">
                  <a16:creationId xmlns:a16="http://schemas.microsoft.com/office/drawing/2014/main" id="{6F052FF9-F25F-4030-96A7-B197655098A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50432835"/>
                </p:ext>
              </p:extLst>
            </p:nvPr>
          </p:nvGraphicFramePr>
          <p:xfrm>
            <a:off x="10839846" y="3958171"/>
            <a:ext cx="630940" cy="4937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08" name="Equation" r:id="rId11" imgW="291960" imgH="228600" progId="Equation.DSMT4">
                    <p:embed/>
                  </p:oleObj>
                </mc:Choice>
                <mc:Fallback>
                  <p:oleObj name="Equation" r:id="rId11" imgW="291960" imgH="228600" progId="Equation.DSMT4">
                    <p:embed/>
                    <p:pic>
                      <p:nvPicPr>
                        <p:cNvPr id="20" name="Object 19">
                          <a:extLst>
                            <a:ext uri="{FF2B5EF4-FFF2-40B4-BE49-F238E27FC236}">
                              <a16:creationId xmlns:a16="http://schemas.microsoft.com/office/drawing/2014/main" id="{BEAC2D85-0A91-486C-BDCE-882B67C93B29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10839846" y="3958171"/>
                          <a:ext cx="630940" cy="49377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ct 26">
              <a:extLst>
                <a:ext uri="{FF2B5EF4-FFF2-40B4-BE49-F238E27FC236}">
                  <a16:creationId xmlns:a16="http://schemas.microsoft.com/office/drawing/2014/main" id="{8786E895-FC22-4E3E-9C40-09359A3DA4A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02041988"/>
                </p:ext>
              </p:extLst>
            </p:nvPr>
          </p:nvGraphicFramePr>
          <p:xfrm>
            <a:off x="1747260" y="4382960"/>
            <a:ext cx="630940" cy="4937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09" name="Equation" r:id="rId13" imgW="291960" imgH="228600" progId="Equation.DSMT4">
                    <p:embed/>
                  </p:oleObj>
                </mc:Choice>
                <mc:Fallback>
                  <p:oleObj name="Equation" r:id="rId13" imgW="291960" imgH="228600" progId="Equation.DSMT4">
                    <p:embed/>
                    <p:pic>
                      <p:nvPicPr>
                        <p:cNvPr id="26" name="Object 25">
                          <a:extLst>
                            <a:ext uri="{FF2B5EF4-FFF2-40B4-BE49-F238E27FC236}">
                              <a16:creationId xmlns:a16="http://schemas.microsoft.com/office/drawing/2014/main" id="{6F052FF9-F25F-4030-96A7-B197655098AA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1747260" y="4382960"/>
                          <a:ext cx="630940" cy="49377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27">
              <a:extLst>
                <a:ext uri="{FF2B5EF4-FFF2-40B4-BE49-F238E27FC236}">
                  <a16:creationId xmlns:a16="http://schemas.microsoft.com/office/drawing/2014/main" id="{86BD55CE-D8E1-4A91-B5E0-275B9AF00E1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68966082"/>
                </p:ext>
              </p:extLst>
            </p:nvPr>
          </p:nvGraphicFramePr>
          <p:xfrm>
            <a:off x="2569458" y="4409519"/>
            <a:ext cx="630942" cy="4937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10" name="Equation" r:id="rId15" imgW="291960" imgH="228600" progId="Equation.DSMT4">
                    <p:embed/>
                  </p:oleObj>
                </mc:Choice>
                <mc:Fallback>
                  <p:oleObj name="Equation" r:id="rId15" imgW="291960" imgH="228600" progId="Equation.DSMT4">
                    <p:embed/>
                    <p:pic>
                      <p:nvPicPr>
                        <p:cNvPr id="14" name="Object 13">
                          <a:extLst>
                            <a:ext uri="{FF2B5EF4-FFF2-40B4-BE49-F238E27FC236}">
                              <a16:creationId xmlns:a16="http://schemas.microsoft.com/office/drawing/2014/main" id="{C711AEB3-593B-429F-9DD0-633479BE5E8B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569458" y="4409519"/>
                          <a:ext cx="630942" cy="49377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" name="Text Box 7">
            <a:extLst>
              <a:ext uri="{FF2B5EF4-FFF2-40B4-BE49-F238E27FC236}">
                <a16:creationId xmlns:a16="http://schemas.microsoft.com/office/drawing/2014/main" id="{8BAB6919-9DF3-4408-95A2-D404CBD2B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1237" y="1577438"/>
            <a:ext cx="12218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Bài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1: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BB862CD-D248-4678-9226-5742EBD27C68}"/>
              </a:ext>
            </a:extLst>
          </p:cNvPr>
          <p:cNvGrpSpPr/>
          <p:nvPr/>
        </p:nvGrpSpPr>
        <p:grpSpPr>
          <a:xfrm>
            <a:off x="2895600" y="486505"/>
            <a:ext cx="6324600" cy="533400"/>
            <a:chOff x="2895600" y="486505"/>
            <a:chExt cx="6324600" cy="533400"/>
          </a:xfrm>
        </p:grpSpPr>
        <p:sp>
          <p:nvSpPr>
            <p:cNvPr id="32" name="WordArt 17">
              <a:extLst>
                <a:ext uri="{FF2B5EF4-FFF2-40B4-BE49-F238E27FC236}">
                  <a16:creationId xmlns:a16="http://schemas.microsoft.com/office/drawing/2014/main" id="{92B63281-1C45-41D0-B17B-1F2CDED743DF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886200" y="486505"/>
              <a:ext cx="5334000" cy="5334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vi-VN" sz="3600" b="1" kern="10" dirty="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ÔN TẬP CHƯƠNG II</a:t>
              </a:r>
              <a:r>
                <a:rPr lang="en-US" sz="3600" b="1" kern="10" dirty="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(</a:t>
              </a:r>
              <a:r>
                <a:rPr lang="en-US" sz="3600" b="1" kern="10" dirty="0" err="1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tiết</a:t>
              </a:r>
              <a:r>
                <a:rPr lang="en-US" sz="3600" b="1" kern="10" dirty="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3)</a:t>
              </a:r>
              <a:r>
                <a:rPr lang="vi-VN" sz="3600" b="1" kern="10" dirty="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WordArt 18">
              <a:extLst>
                <a:ext uri="{FF2B5EF4-FFF2-40B4-BE49-F238E27FC236}">
                  <a16:creationId xmlns:a16="http://schemas.microsoft.com/office/drawing/2014/main" id="{EAB8C248-3AA4-42EE-B464-0DE12339B013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895600" y="575669"/>
              <a:ext cx="990600" cy="3238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 err="1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Bài</a:t>
              </a:r>
              <a:r>
                <a:rPr lang="en-US" sz="3600" kern="10" dirty="0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7EDA269F-DDC9-4F08-85CA-7EB12A79091C}"/>
              </a:ext>
            </a:extLst>
          </p:cNvPr>
          <p:cNvSpPr txBox="1"/>
          <p:nvPr/>
        </p:nvSpPr>
        <p:spPr>
          <a:xfrm>
            <a:off x="4383464" y="1128705"/>
            <a:ext cx="3425072" cy="461665"/>
          </a:xfrm>
          <a:prstGeom prst="rect">
            <a:avLst/>
          </a:prstGeom>
          <a:solidFill>
            <a:schemeClr val="accent5"/>
          </a:solidFill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TỰ HỌC</a:t>
            </a:r>
          </a:p>
        </p:txBody>
      </p:sp>
    </p:spTree>
    <p:extLst>
      <p:ext uri="{BB962C8B-B14F-4D97-AF65-F5344CB8AC3E}">
        <p14:creationId xmlns:p14="http://schemas.microsoft.com/office/powerpoint/2010/main" val="943209005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6&quot;&gt;&lt;property id=&quot;20148&quot; value=&quot;5&quot;/&gt;&lt;property id=&quot;20300&quot; value=&quot;Slide 2&quot;/&gt;&lt;property id=&quot;20307&quot; value=&quot;257&quot;/&gt;&lt;/object&gt;&lt;object type=&quot;3&quot; unique_id=&quot;10007&quot;&gt;&lt;property id=&quot;20148&quot; value=&quot;5&quot;/&gt;&lt;property id=&quot;20300&quot; value=&quot;Slide 3&quot;/&gt;&lt;property id=&quot;20307&quot; value=&quot;277&quot;/&gt;&lt;/object&gt;&lt;object type=&quot;3&quot; unique_id=&quot;10008&quot;&gt;&lt;property id=&quot;20148&quot; value=&quot;5&quot;/&gt;&lt;property id=&quot;20300&quot; value=&quot;Slide 4&quot;/&gt;&lt;property id=&quot;20307&quot; value=&quot;276&quot;/&gt;&lt;/object&gt;&lt;object type=&quot;3&quot; unique_id=&quot;10009&quot;&gt;&lt;property id=&quot;20148&quot; value=&quot;5&quot;/&gt;&lt;property id=&quot;20300&quot; value=&quot;Slide 5&quot;/&gt;&lt;property id=&quot;20307&quot; value=&quot;275&quot;/&gt;&lt;/object&gt;&lt;object type=&quot;3&quot; unique_id=&quot;10010&quot;&gt;&lt;property id=&quot;20148&quot; value=&quot;5&quot;/&gt;&lt;property id=&quot;20300&quot; value=&quot;Slide 6&quot;/&gt;&lt;property id=&quot;20307&quot; value=&quot;263&quot;/&gt;&lt;/object&gt;&lt;object type=&quot;3&quot; unique_id=&quot;10011&quot;&gt;&lt;property id=&quot;20148&quot; value=&quot;5&quot;/&gt;&lt;property id=&quot;20300&quot; value=&quot;Slide 7&quot;/&gt;&lt;property id=&quot;20307&quot; value=&quot;264&quot;/&gt;&lt;/object&gt;&lt;object type=&quot;3&quot; unique_id=&quot;10012&quot;&gt;&lt;property id=&quot;20148&quot; value=&quot;5&quot;/&gt;&lt;property id=&quot;20300&quot; value=&quot;Slide 8&quot;/&gt;&lt;property id=&quot;20307&quot; value=&quot;272&quot;/&gt;&lt;/object&gt;&lt;object type=&quot;3&quot; unique_id=&quot;10013&quot;&gt;&lt;property id=&quot;20148&quot; value=&quot;5&quot;/&gt;&lt;property id=&quot;20300&quot; value=&quot;Slide 9&quot;/&gt;&lt;property id=&quot;20307&quot; value=&quot;273&quot;/&gt;&lt;/object&gt;&lt;object type=&quot;3&quot; unique_id=&quot;10015&quot;&gt;&lt;property id=&quot;20148&quot; value=&quot;5&quot;/&gt;&lt;property id=&quot;20300&quot; value=&quot;Slide 12&quot;/&gt;&lt;property id=&quot;20307&quot; value=&quot;262&quot;/&gt;&lt;/object&gt;&lt;object type=&quot;3&quot; unique_id=&quot;10172&quot;&gt;&lt;property id=&quot;20148&quot; value=&quot;5&quot;/&gt;&lt;property id=&quot;20300&quot; value=&quot;Slide 11&quot;/&gt;&lt;property id=&quot;20307&quot; value=&quot;279&quot;/&gt;&lt;/object&gt;&lt;object type=&quot;3&quot; unique_id=&quot;10220&quot;&gt;&lt;property id=&quot;20148&quot; value=&quot;5&quot;/&gt;&lt;property id=&quot;20300&quot; value=&quot;Slide 10&quot;/&gt;&lt;property id=&quot;20307&quot; value=&quot;281&quot;/&gt;&lt;/object&gt;&lt;/object&gt;&lt;/object&gt;&lt;/database&gt;"/>
  <p:tag name="SECTOMILLISECCONVERTED" val="1"/>
</p:tagLst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2112</TotalTime>
  <Words>1330</Words>
  <Application>Microsoft Office PowerPoint</Application>
  <PresentationFormat>Widescreen</PresentationFormat>
  <Paragraphs>177</Paragraphs>
  <Slides>17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32" baseType="lpstr">
      <vt:lpstr>.VnArial</vt:lpstr>
      <vt:lpstr>.VnTimeH</vt:lpstr>
      <vt:lpstr>Arial</vt:lpstr>
      <vt:lpstr>Calibri</vt:lpstr>
      <vt:lpstr>Constantia</vt:lpstr>
      <vt:lpstr>Franklin Gothic Book</vt:lpstr>
      <vt:lpstr>Tahoma</vt:lpstr>
      <vt:lpstr>Times New Roman</vt:lpstr>
      <vt:lpstr>VNtimes new roman</vt:lpstr>
      <vt:lpstr>Wingdings 2</vt:lpstr>
      <vt:lpstr>Default Design</vt:lpstr>
      <vt:lpstr>1_Default Design</vt:lpstr>
      <vt:lpstr>Flow</vt:lpstr>
      <vt:lpstr>MathType 7.0 Equation</vt:lpstr>
      <vt:lpstr>Equation</vt:lpstr>
      <vt:lpstr>PowerPoint Presentation</vt:lpstr>
      <vt:lpstr>PowerPoint Presentation</vt:lpstr>
      <vt:lpstr>Phần trắc nghiệm.</vt:lpstr>
      <vt:lpstr>Phần trắc nghiệm.</vt:lpstr>
      <vt:lpstr>Phần trắc nghiệm.</vt:lpstr>
      <vt:lpstr>Phần trắc nghiệm.</vt:lpstr>
      <vt:lpstr>Phần trắc nghiệm.</vt:lpstr>
      <vt:lpstr>Phần trắc nghiệm.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tập vận dụng</vt:lpstr>
      <vt:lpstr>Bài tập vận dụng.</vt:lpstr>
      <vt:lpstr>PowerPoint Presentation</vt:lpstr>
    </vt:vector>
  </TitlesOfParts>
  <Company>khoa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TNBVAN</dc:creator>
  <cp:lastModifiedBy>H2</cp:lastModifiedBy>
  <cp:revision>72</cp:revision>
  <dcterms:created xsi:type="dcterms:W3CDTF">2004-10-28T16:54:20Z</dcterms:created>
  <dcterms:modified xsi:type="dcterms:W3CDTF">2021-10-16T14:07:41Z</dcterms:modified>
</cp:coreProperties>
</file>